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235"/>
          <a:stretch>
            <a:fillRect/>
          </a:stretch>
        </p:blipFill>
        <p:spPr>
          <a:xfrm>
            <a:off x="4151630" y="3213100"/>
            <a:ext cx="4105910" cy="1739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486"/>
          <a:stretch>
            <a:fillRect/>
          </a:stretch>
        </p:blipFill>
        <p:spPr>
          <a:xfrm>
            <a:off x="4004945" y="1412240"/>
            <a:ext cx="4399280" cy="1615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40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5702" y="1721999"/>
            <a:ext cx="485553" cy="515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96396" y="1721999"/>
            <a:ext cx="485553" cy="515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7090" y="1721999"/>
            <a:ext cx="485553" cy="515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9239" y="1750627"/>
            <a:ext cx="504595" cy="44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09454" y="1750627"/>
            <a:ext cx="495074" cy="44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90148" y="1750627"/>
            <a:ext cx="495074" cy="44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84694" y="1721999"/>
            <a:ext cx="447471" cy="50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65388" y="1721999"/>
            <a:ext cx="447471" cy="50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55603" y="1721999"/>
            <a:ext cx="437950" cy="50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39404" y="3353826"/>
            <a:ext cx="352264" cy="34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47603" y="3353826"/>
            <a:ext cx="361785" cy="333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22710" y="3353826"/>
            <a:ext cx="361785" cy="333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63239" y="3993196"/>
            <a:ext cx="352264" cy="333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223504" y="4145882"/>
            <a:ext cx="295140" cy="181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936892" y="3993196"/>
            <a:ext cx="352264" cy="333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9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7553" y="3027396"/>
            <a:ext cx="771173" cy="352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33487" y="3027396"/>
            <a:ext cx="1142479" cy="352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70314" y="3027396"/>
            <a:ext cx="1142479" cy="352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02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677" y="3488115"/>
            <a:ext cx="1313851" cy="343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53983" y="2848585"/>
            <a:ext cx="5474380" cy="353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7884" y="2848585"/>
            <a:ext cx="5036429" cy="353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04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9272" y="1511719"/>
            <a:ext cx="771173" cy="352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34347" y="2150818"/>
            <a:ext cx="1866049" cy="343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4760" y="2789918"/>
            <a:ext cx="1142479" cy="343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55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1586" y="1484291"/>
            <a:ext cx="266578" cy="27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86082" y="2764478"/>
            <a:ext cx="314181" cy="267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2022-12-20T08:10:44Z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