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180"/>
          <a:stretch>
            <a:fillRect/>
          </a:stretch>
        </p:blipFill>
        <p:spPr>
          <a:xfrm>
            <a:off x="4079875" y="3356610"/>
            <a:ext cx="3516630" cy="1514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286760" y="1948815"/>
            <a:ext cx="5589905" cy="129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30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9425" y="1458595"/>
            <a:ext cx="63817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3205" y="1458595"/>
            <a:ext cx="62865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960" y="1407160"/>
            <a:ext cx="10477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8450" y="1505585"/>
            <a:ext cx="21907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12705" y="1521460"/>
            <a:ext cx="15240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1940406"/>
            <a:ext cx="628363" cy="56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3735" y="1969009"/>
            <a:ext cx="599801" cy="50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9636" y="1930872"/>
            <a:ext cx="637884" cy="5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0214" y="1969009"/>
            <a:ext cx="599801" cy="4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76231" y="3456380"/>
            <a:ext cx="618842" cy="533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18776" y="3465915"/>
            <a:ext cx="580760" cy="514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3287395" y="3331210"/>
            <a:ext cx="619125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4151630" y="3357245"/>
            <a:ext cx="619125" cy="7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  <p:bldP spid="13" grpId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5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7553" y="2475538"/>
            <a:ext cx="409388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5272" y="2475538"/>
            <a:ext cx="409388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12991" y="2475538"/>
            <a:ext cx="409388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7553" y="3057537"/>
            <a:ext cx="409388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5272" y="3057537"/>
            <a:ext cx="409388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12991" y="3057537"/>
            <a:ext cx="409388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3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4396" y="1644370"/>
            <a:ext cx="2151669" cy="59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0495" y="1653899"/>
            <a:ext cx="2151669" cy="179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4396" y="2749802"/>
            <a:ext cx="2151669" cy="69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8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32429" y="2643347"/>
            <a:ext cx="752132" cy="34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9586" y="3214639"/>
            <a:ext cx="771173" cy="34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0231" y="3214639"/>
            <a:ext cx="771173" cy="352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