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560"/>
          <a:stretch>
            <a:fillRect/>
          </a:stretch>
        </p:blipFill>
        <p:spPr>
          <a:xfrm>
            <a:off x="4079875" y="2780665"/>
            <a:ext cx="3500120" cy="154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45"/>
          <a:stretch>
            <a:fillRect/>
          </a:stretch>
        </p:blipFill>
        <p:spPr>
          <a:xfrm>
            <a:off x="3718560" y="1268730"/>
            <a:ext cx="4222750" cy="135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38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9290" y="1468755"/>
            <a:ext cx="62865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5630" y="1522095"/>
            <a:ext cx="228600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0285" y="1421765"/>
            <a:ext cx="39052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32800" y="1468755"/>
            <a:ext cx="51435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50830" y="1522095"/>
            <a:ext cx="209550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925" y="2991556"/>
            <a:ext cx="390347" cy="32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2644" y="3067911"/>
            <a:ext cx="380826" cy="32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08727" y="2171483"/>
            <a:ext cx="1304330" cy="31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9206" y="2648945"/>
            <a:ext cx="2846677" cy="324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5603" y="2980367"/>
            <a:ext cx="409388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9636" y="4124857"/>
            <a:ext cx="409388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431540" y="1629410"/>
            <a:ext cx="132334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176135" y="1628775"/>
            <a:ext cx="1496695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720465" y="2133600"/>
            <a:ext cx="40957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655820" y="2204720"/>
            <a:ext cx="1604645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3789253"/>
            <a:ext cx="3684495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198" y="3217342"/>
            <a:ext cx="5217322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3504" y="2645432"/>
            <a:ext cx="10510809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5735" y="3789253"/>
            <a:ext cx="4693685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1371" y="3217342"/>
            <a:ext cx="5493421" cy="3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9421" y="3789253"/>
            <a:ext cx="1675636" cy="34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