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418"/>
          <a:stretch>
            <a:fillRect/>
          </a:stretch>
        </p:blipFill>
        <p:spPr>
          <a:xfrm>
            <a:off x="3719830" y="3284855"/>
            <a:ext cx="4752340" cy="130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045"/>
          <a:stretch>
            <a:fillRect/>
          </a:stretch>
        </p:blipFill>
        <p:spPr>
          <a:xfrm>
            <a:off x="3935730" y="1412875"/>
            <a:ext cx="4222750" cy="135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49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075" y="1540510"/>
            <a:ext cx="535940" cy="32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1272" y="1646633"/>
            <a:ext cx="199933" cy="18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7388" y="1646633"/>
            <a:ext cx="304661" cy="19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23504" y="1589316"/>
            <a:ext cx="380826" cy="24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6876" y="1579763"/>
            <a:ext cx="361785" cy="257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08264" y="1589316"/>
            <a:ext cx="380826" cy="24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5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2528" y="2015809"/>
            <a:ext cx="618842" cy="5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6991" y="1996753"/>
            <a:ext cx="628363" cy="54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03537" y="1987225"/>
            <a:ext cx="656925" cy="56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5636" y="3559348"/>
            <a:ext cx="552198" cy="419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18247" y="3502180"/>
            <a:ext cx="609322" cy="552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79636" y="3483124"/>
            <a:ext cx="647404" cy="590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93619" y="3483124"/>
            <a:ext cx="637884" cy="590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20694" y="4979022"/>
            <a:ext cx="571239" cy="533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4677" y="4979022"/>
            <a:ext cx="561719" cy="533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20099" y="5045718"/>
            <a:ext cx="533157" cy="447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76958" y="4998078"/>
            <a:ext cx="656925" cy="52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6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2082" y="1481726"/>
            <a:ext cx="399867" cy="352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0413" y="1481726"/>
            <a:ext cx="409388" cy="352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8264" y="1481726"/>
            <a:ext cx="399867" cy="352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2561" y="2043500"/>
            <a:ext cx="409388" cy="34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90413" y="2043500"/>
            <a:ext cx="399867" cy="352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08264" y="2043500"/>
            <a:ext cx="409388" cy="34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3024" y="3205133"/>
            <a:ext cx="761652" cy="352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23504" y="4328680"/>
            <a:ext cx="761652" cy="352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0479" y="3139733"/>
            <a:ext cx="1504264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61454" y="3720850"/>
            <a:ext cx="247537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