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64" r:id="rId5"/>
    <p:sldId id="265" r:id="rId6"/>
    <p:sldId id="266" r:id="rId7"/>
    <p:sldId id="267" r:id="rId8"/>
    <p:sldId id="26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889" b="30564"/>
          <a:stretch>
            <a:fillRect/>
          </a:stretch>
        </p:blipFill>
        <p:spPr>
          <a:xfrm>
            <a:off x="3004185" y="3237865"/>
            <a:ext cx="6253480" cy="1040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0258"/>
          <a:stretch>
            <a:fillRect/>
          </a:stretch>
        </p:blipFill>
        <p:spPr>
          <a:xfrm>
            <a:off x="4223385" y="1700530"/>
            <a:ext cx="3498850" cy="11753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22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20495" y="1616588"/>
            <a:ext cx="666446" cy="391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00330" y="1616588"/>
            <a:ext cx="675966" cy="391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33024" y="1616588"/>
            <a:ext cx="666446" cy="391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46809" y="1616588"/>
            <a:ext cx="666446" cy="391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39603" y="2675325"/>
            <a:ext cx="533157" cy="324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86082" y="2675325"/>
            <a:ext cx="742611" cy="257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09256" y="2675325"/>
            <a:ext cx="447471" cy="257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880099" y="2665787"/>
            <a:ext cx="333223" cy="267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462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82347" y="2018137"/>
            <a:ext cx="514115" cy="524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57454" y="1989501"/>
            <a:ext cx="637884" cy="553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19041" y="2008592"/>
            <a:ext cx="533157" cy="496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18512" y="1999047"/>
            <a:ext cx="609322" cy="524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17652" y="2018137"/>
            <a:ext cx="647404" cy="515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01652" y="3516722"/>
            <a:ext cx="428429" cy="486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187074" y="3564447"/>
            <a:ext cx="561719" cy="400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053715" y="3477895"/>
            <a:ext cx="571500" cy="525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034082" y="3573992"/>
            <a:ext cx="352264" cy="410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613520" y="3478541"/>
            <a:ext cx="552198" cy="572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bldLvl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731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72740" y="1311910"/>
            <a:ext cx="390525" cy="45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99471" y="1435459"/>
            <a:ext cx="390347" cy="333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96727" y="2026906"/>
            <a:ext cx="399867" cy="333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08991" y="2026906"/>
            <a:ext cx="390347" cy="324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62710" y="2608813"/>
            <a:ext cx="399867" cy="343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19438" y="3190720"/>
            <a:ext cx="399867" cy="343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34942" y="4993679"/>
            <a:ext cx="9730115" cy="352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686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42876" y="3273004"/>
            <a:ext cx="314181" cy="266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37950" y="4416141"/>
            <a:ext cx="1475702" cy="342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9</cp:revision>
  <dcterms:created xsi:type="dcterms:W3CDTF">2022-11-08T02:00:00Z</dcterms:created>
  <dcterms:modified xsi:type="dcterms:W3CDTF">2022-12-20T14:10:54Z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