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4" r:id="rId4"/>
    <p:sldId id="273" r:id="rId5"/>
    <p:sldId id="272" r:id="rId6"/>
    <p:sldId id="271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60" r:id="rId17"/>
    <p:sldId id="25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312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85D00F-3674-F0A0-17B5-DB918BAC94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6" y="869452"/>
            <a:ext cx="11520000" cy="3824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8E2C4F3-983B-CF5A-4FE2-31933D83CDAB}"/>
              </a:ext>
            </a:extLst>
          </p:cNvPr>
          <p:cNvSpPr/>
          <p:nvPr/>
        </p:nvSpPr>
        <p:spPr bwMode="white">
          <a:xfrm>
            <a:off x="1147778" y="1708652"/>
            <a:ext cx="228495" cy="200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D5AE3C7-0386-8191-2FBC-B5171107A1C6}"/>
              </a:ext>
            </a:extLst>
          </p:cNvPr>
          <p:cNvSpPr/>
          <p:nvPr/>
        </p:nvSpPr>
        <p:spPr bwMode="white">
          <a:xfrm>
            <a:off x="1138258" y="2338052"/>
            <a:ext cx="257057" cy="200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CD3539B-D039-024C-95DD-12125571F149}"/>
              </a:ext>
            </a:extLst>
          </p:cNvPr>
          <p:cNvSpPr/>
          <p:nvPr/>
        </p:nvSpPr>
        <p:spPr bwMode="white">
          <a:xfrm>
            <a:off x="1138258" y="2967453"/>
            <a:ext cx="257057" cy="200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DD3520C-1307-1A8F-609E-14C363D09BAC}"/>
              </a:ext>
            </a:extLst>
          </p:cNvPr>
          <p:cNvSpPr/>
          <p:nvPr/>
        </p:nvSpPr>
        <p:spPr bwMode="white">
          <a:xfrm>
            <a:off x="1138258" y="3596853"/>
            <a:ext cx="247537" cy="209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B695193-8144-5AF8-5A68-126715DAF751}"/>
              </a:ext>
            </a:extLst>
          </p:cNvPr>
          <p:cNvSpPr/>
          <p:nvPr/>
        </p:nvSpPr>
        <p:spPr bwMode="white">
          <a:xfrm>
            <a:off x="1138258" y="4235790"/>
            <a:ext cx="247537" cy="200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72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7CEBC4-3949-9FC0-4C9F-A917AFFF62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25760"/>
            <a:ext cx="11520000" cy="3824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A57EB65-BA78-C4CA-A70A-89CC15239803}"/>
              </a:ext>
            </a:extLst>
          </p:cNvPr>
          <p:cNvSpPr/>
          <p:nvPr/>
        </p:nvSpPr>
        <p:spPr bwMode="white">
          <a:xfrm>
            <a:off x="2406942" y="1545887"/>
            <a:ext cx="980628" cy="190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CAD5E27-785A-BC1E-186D-8CBCC6E38E80}"/>
              </a:ext>
            </a:extLst>
          </p:cNvPr>
          <p:cNvSpPr/>
          <p:nvPr/>
        </p:nvSpPr>
        <p:spPr bwMode="white">
          <a:xfrm>
            <a:off x="5025123" y="2165751"/>
            <a:ext cx="790214" cy="257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5A96C99-7DA0-1BBE-5F41-8FA34408115C}"/>
              </a:ext>
            </a:extLst>
          </p:cNvPr>
          <p:cNvSpPr/>
          <p:nvPr/>
        </p:nvSpPr>
        <p:spPr bwMode="white">
          <a:xfrm>
            <a:off x="3339966" y="2795152"/>
            <a:ext cx="571239" cy="209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E99B073-E9E0-7DE2-95C8-51CDEEB700D5}"/>
              </a:ext>
            </a:extLst>
          </p:cNvPr>
          <p:cNvSpPr/>
          <p:nvPr/>
        </p:nvSpPr>
        <p:spPr bwMode="white">
          <a:xfrm>
            <a:off x="1559603" y="3481770"/>
            <a:ext cx="495074" cy="152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F0BCB02-0C12-051E-BE0A-9F76E06FDABC}"/>
              </a:ext>
            </a:extLst>
          </p:cNvPr>
          <p:cNvSpPr/>
          <p:nvPr/>
        </p:nvSpPr>
        <p:spPr bwMode="white">
          <a:xfrm>
            <a:off x="2692561" y="4034880"/>
            <a:ext cx="1561388" cy="238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77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C5BA57-7545-397E-7C47-EDF546877F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95577"/>
            <a:ext cx="11520000" cy="4323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160E63-4138-A7DC-8036-59B502B37C07}"/>
              </a:ext>
            </a:extLst>
          </p:cNvPr>
          <p:cNvSpPr/>
          <p:nvPr/>
        </p:nvSpPr>
        <p:spPr bwMode="white">
          <a:xfrm>
            <a:off x="1350148" y="2304920"/>
            <a:ext cx="2865719" cy="25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4DA4F5E-DB6C-BA19-55AE-2B0AB6DF447C}"/>
              </a:ext>
            </a:extLst>
          </p:cNvPr>
          <p:cNvSpPr/>
          <p:nvPr/>
        </p:nvSpPr>
        <p:spPr bwMode="white">
          <a:xfrm>
            <a:off x="1350148" y="3571424"/>
            <a:ext cx="3846347" cy="25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EC3597D-D372-7DC7-54C3-4B9DBA976B0E}"/>
              </a:ext>
            </a:extLst>
          </p:cNvPr>
          <p:cNvSpPr/>
          <p:nvPr/>
        </p:nvSpPr>
        <p:spPr bwMode="white">
          <a:xfrm>
            <a:off x="1350148" y="4837928"/>
            <a:ext cx="3808264" cy="25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11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3D0C7A-9E08-EECD-C886-8AAB3CE1F0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483406"/>
            <a:ext cx="11520000" cy="2530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801F38C-39EB-7235-24BF-AD542F90A319}"/>
              </a:ext>
            </a:extLst>
          </p:cNvPr>
          <p:cNvSpPr/>
          <p:nvPr/>
        </p:nvSpPr>
        <p:spPr bwMode="white">
          <a:xfrm>
            <a:off x="1243239" y="2342848"/>
            <a:ext cx="3103735" cy="286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F829A7F-B9C5-1DE5-BEBE-6FC9BB0DBE6F}"/>
              </a:ext>
            </a:extLst>
          </p:cNvPr>
          <p:cNvSpPr/>
          <p:nvPr/>
        </p:nvSpPr>
        <p:spPr bwMode="white">
          <a:xfrm>
            <a:off x="1243239" y="3641561"/>
            <a:ext cx="3617851" cy="248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13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2D44B3-74A0-7FF9-F1D3-73EBE9B8B2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7200" cy="6024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8ECF060-88D4-5692-99F9-8330D90BC02D}"/>
              </a:ext>
            </a:extLst>
          </p:cNvPr>
          <p:cNvSpPr/>
          <p:nvPr/>
        </p:nvSpPr>
        <p:spPr bwMode="white">
          <a:xfrm>
            <a:off x="3056030" y="1103493"/>
            <a:ext cx="228638" cy="200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62A468E-ED85-67A0-CE68-7A2DE504AAE2}"/>
              </a:ext>
            </a:extLst>
          </p:cNvPr>
          <p:cNvSpPr/>
          <p:nvPr/>
        </p:nvSpPr>
        <p:spPr bwMode="white">
          <a:xfrm>
            <a:off x="1722305" y="2752521"/>
            <a:ext cx="247692" cy="209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49FCF6D-C0A8-A72D-59BA-8CE1213CF374}"/>
              </a:ext>
            </a:extLst>
          </p:cNvPr>
          <p:cNvSpPr/>
          <p:nvPr/>
        </p:nvSpPr>
        <p:spPr bwMode="white">
          <a:xfrm>
            <a:off x="4018218" y="4411083"/>
            <a:ext cx="257218" cy="200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F91E9B9-B970-05BD-4B67-62EEDDA2F2A9}"/>
              </a:ext>
            </a:extLst>
          </p:cNvPr>
          <p:cNvSpPr/>
          <p:nvPr/>
        </p:nvSpPr>
        <p:spPr bwMode="white">
          <a:xfrm>
            <a:off x="5237624" y="4963937"/>
            <a:ext cx="238165" cy="200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889562D-1D44-864A-3770-1436A7106621}"/>
              </a:ext>
            </a:extLst>
          </p:cNvPr>
          <p:cNvSpPr/>
          <p:nvPr/>
        </p:nvSpPr>
        <p:spPr bwMode="white">
          <a:xfrm>
            <a:off x="4389756" y="6050581"/>
            <a:ext cx="238165" cy="209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81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47B539-F2B7-739A-8BC3-4B283777D0E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2880"/>
            <a:ext cx="11520000" cy="5538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A9582FF-55C7-50B6-9CCE-A0A540A7F0F5}"/>
              </a:ext>
            </a:extLst>
          </p:cNvPr>
          <p:cNvSpPr/>
          <p:nvPr/>
        </p:nvSpPr>
        <p:spPr bwMode="white">
          <a:xfrm>
            <a:off x="1397752" y="3507619"/>
            <a:ext cx="238016" cy="200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A8073D3-40C6-43A4-2D9B-563858D5FE28}"/>
              </a:ext>
            </a:extLst>
          </p:cNvPr>
          <p:cNvSpPr/>
          <p:nvPr/>
        </p:nvSpPr>
        <p:spPr bwMode="white">
          <a:xfrm>
            <a:off x="1407272" y="4050995"/>
            <a:ext cx="228495" cy="200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F6E2267-D2D7-D281-CD9A-AB8D15C05058}"/>
              </a:ext>
            </a:extLst>
          </p:cNvPr>
          <p:cNvSpPr/>
          <p:nvPr/>
        </p:nvSpPr>
        <p:spPr bwMode="white">
          <a:xfrm>
            <a:off x="1397752" y="4603905"/>
            <a:ext cx="238016" cy="200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17EBBD7-F8D2-067A-1185-9CE48F88136C}"/>
              </a:ext>
            </a:extLst>
          </p:cNvPr>
          <p:cNvSpPr/>
          <p:nvPr/>
        </p:nvSpPr>
        <p:spPr bwMode="white">
          <a:xfrm>
            <a:off x="1407272" y="5156814"/>
            <a:ext cx="228495" cy="200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F2229B0-66C2-654C-A1E4-55DEEC518C02}"/>
              </a:ext>
            </a:extLst>
          </p:cNvPr>
          <p:cNvSpPr/>
          <p:nvPr/>
        </p:nvSpPr>
        <p:spPr bwMode="white">
          <a:xfrm>
            <a:off x="1397752" y="5700191"/>
            <a:ext cx="238016" cy="200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41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DFF86B-4BA9-2C9C-C59B-A7A722D7F0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69006"/>
            <a:ext cx="11520000" cy="5482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D004431-F432-C1C0-6F11-45FE6353995C}"/>
              </a:ext>
            </a:extLst>
          </p:cNvPr>
          <p:cNvSpPr/>
          <p:nvPr/>
        </p:nvSpPr>
        <p:spPr bwMode="white">
          <a:xfrm>
            <a:off x="1635768" y="3467421"/>
            <a:ext cx="9958611" cy="257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88CC6CE-25E1-7AA4-7DB2-043F09E47935}"/>
              </a:ext>
            </a:extLst>
          </p:cNvPr>
          <p:cNvSpPr/>
          <p:nvPr/>
        </p:nvSpPr>
        <p:spPr bwMode="white">
          <a:xfrm>
            <a:off x="1055008" y="4010874"/>
            <a:ext cx="10615536" cy="266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4CF0F1F-2B19-C0A6-1099-4B7853EEB92B}"/>
              </a:ext>
            </a:extLst>
          </p:cNvPr>
          <p:cNvSpPr/>
          <p:nvPr/>
        </p:nvSpPr>
        <p:spPr bwMode="white">
          <a:xfrm>
            <a:off x="1055008" y="4563861"/>
            <a:ext cx="10615537" cy="257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BB4D280-E760-4F8F-9ECA-CC5F8E5415F2}"/>
              </a:ext>
            </a:extLst>
          </p:cNvPr>
          <p:cNvSpPr/>
          <p:nvPr/>
        </p:nvSpPr>
        <p:spPr bwMode="white">
          <a:xfrm>
            <a:off x="1064528" y="5107314"/>
            <a:ext cx="10606016" cy="228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26BC18A-759E-4FFB-8957-03C0BE7C4404}"/>
              </a:ext>
            </a:extLst>
          </p:cNvPr>
          <p:cNvSpPr/>
          <p:nvPr/>
        </p:nvSpPr>
        <p:spPr bwMode="white">
          <a:xfrm>
            <a:off x="1055008" y="5669835"/>
            <a:ext cx="714049" cy="209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78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7D4779-850B-F0B3-3F2F-35B192EB6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1" r="37017"/>
          <a:stretch/>
        </p:blipFill>
        <p:spPr>
          <a:xfrm>
            <a:off x="2926080" y="2149611"/>
            <a:ext cx="6471697" cy="1965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1C101D-0B59-4BF3-7E79-5FCA66763C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82514"/>
            <a:ext cx="11520000" cy="4440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CBEC9D5-068B-84AE-1419-A0FE885D345F}"/>
              </a:ext>
            </a:extLst>
          </p:cNvPr>
          <p:cNvSpPr/>
          <p:nvPr/>
        </p:nvSpPr>
        <p:spPr bwMode="white">
          <a:xfrm>
            <a:off x="10254343" y="843325"/>
            <a:ext cx="1625657" cy="1298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286ADD0-70B0-685B-642D-EB4AC2374B77}"/>
              </a:ext>
            </a:extLst>
          </p:cNvPr>
          <p:cNvSpPr/>
          <p:nvPr/>
        </p:nvSpPr>
        <p:spPr bwMode="white">
          <a:xfrm>
            <a:off x="1102611" y="2321372"/>
            <a:ext cx="257057" cy="209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43392CD-BB09-2D29-D758-8FB08E207CA5}"/>
              </a:ext>
            </a:extLst>
          </p:cNvPr>
          <p:cNvSpPr/>
          <p:nvPr/>
        </p:nvSpPr>
        <p:spPr bwMode="white">
          <a:xfrm>
            <a:off x="1102611" y="2969335"/>
            <a:ext cx="257057" cy="200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E441AAC-ED10-9108-2866-C83991CC3C5C}"/>
              </a:ext>
            </a:extLst>
          </p:cNvPr>
          <p:cNvSpPr/>
          <p:nvPr/>
        </p:nvSpPr>
        <p:spPr bwMode="white">
          <a:xfrm>
            <a:off x="1112132" y="3607770"/>
            <a:ext cx="247537" cy="209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732B4E7-7ACA-6B11-64F5-943B49BACC04}"/>
              </a:ext>
            </a:extLst>
          </p:cNvPr>
          <p:cNvSpPr/>
          <p:nvPr/>
        </p:nvSpPr>
        <p:spPr bwMode="white">
          <a:xfrm>
            <a:off x="1112132" y="4255733"/>
            <a:ext cx="238016" cy="200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1B4B0C7-015F-DF95-CCC3-E7297BC65CBA}"/>
              </a:ext>
            </a:extLst>
          </p:cNvPr>
          <p:cNvSpPr/>
          <p:nvPr/>
        </p:nvSpPr>
        <p:spPr bwMode="white">
          <a:xfrm>
            <a:off x="1102611" y="4894167"/>
            <a:ext cx="257057" cy="200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50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D7F58C-31C4-4657-3D90-F17BEFA746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22" y="1117645"/>
            <a:ext cx="11520000" cy="3342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F1F335F-31F3-F139-BCAC-97B33AF26B9D}"/>
              </a:ext>
            </a:extLst>
          </p:cNvPr>
          <p:cNvSpPr/>
          <p:nvPr/>
        </p:nvSpPr>
        <p:spPr bwMode="white">
          <a:xfrm>
            <a:off x="1357456" y="3964768"/>
            <a:ext cx="295140" cy="266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C7A7D85-ECF9-D74F-6771-4BF762409C4E}"/>
              </a:ext>
            </a:extLst>
          </p:cNvPr>
          <p:cNvSpPr/>
          <p:nvPr/>
        </p:nvSpPr>
        <p:spPr bwMode="white">
          <a:xfrm>
            <a:off x="3556729" y="3964768"/>
            <a:ext cx="295140" cy="266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8E5B947E-F930-E24E-0B63-662E573451D7}"/>
              </a:ext>
            </a:extLst>
          </p:cNvPr>
          <p:cNvSpPr/>
          <p:nvPr/>
        </p:nvSpPr>
        <p:spPr bwMode="white">
          <a:xfrm>
            <a:off x="5775043" y="3964768"/>
            <a:ext cx="295140" cy="266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B55B1EB3-722A-B98A-454C-3F940A1021DF}"/>
              </a:ext>
            </a:extLst>
          </p:cNvPr>
          <p:cNvSpPr/>
          <p:nvPr/>
        </p:nvSpPr>
        <p:spPr bwMode="white">
          <a:xfrm>
            <a:off x="7955274" y="3964768"/>
            <a:ext cx="295140" cy="266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6403A834-C649-B348-114B-E299C4D77A5E}"/>
              </a:ext>
            </a:extLst>
          </p:cNvPr>
          <p:cNvSpPr/>
          <p:nvPr/>
        </p:nvSpPr>
        <p:spPr bwMode="white">
          <a:xfrm>
            <a:off x="10173588" y="3974290"/>
            <a:ext cx="295140" cy="257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19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7F8490-AB44-2119-0B59-FE3DB3561A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12698"/>
            <a:ext cx="11520000" cy="5082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B63205D-E1BE-07D0-4601-5B562B008EB1}"/>
              </a:ext>
            </a:extLst>
          </p:cNvPr>
          <p:cNvSpPr/>
          <p:nvPr/>
        </p:nvSpPr>
        <p:spPr bwMode="white">
          <a:xfrm>
            <a:off x="1112132" y="1532822"/>
            <a:ext cx="228495" cy="200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4B9BF88-30ED-7283-B78F-C114FCF6D5E3}"/>
              </a:ext>
            </a:extLst>
          </p:cNvPr>
          <p:cNvSpPr/>
          <p:nvPr/>
        </p:nvSpPr>
        <p:spPr bwMode="white">
          <a:xfrm>
            <a:off x="1112132" y="2171756"/>
            <a:ext cx="238016" cy="200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ACBDBAE-2C72-140F-8D5D-EE14A864C426}"/>
              </a:ext>
            </a:extLst>
          </p:cNvPr>
          <p:cNvSpPr/>
          <p:nvPr/>
        </p:nvSpPr>
        <p:spPr bwMode="white">
          <a:xfrm>
            <a:off x="1102611" y="3449624"/>
            <a:ext cx="247537" cy="209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F1506FB-1ABE-5551-AD4D-483460A305B2}"/>
              </a:ext>
            </a:extLst>
          </p:cNvPr>
          <p:cNvSpPr/>
          <p:nvPr/>
        </p:nvSpPr>
        <p:spPr bwMode="white">
          <a:xfrm>
            <a:off x="1112132" y="4737029"/>
            <a:ext cx="238016" cy="200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E1708A1-A3E2-01C3-85D9-632D3F989E9B}"/>
              </a:ext>
            </a:extLst>
          </p:cNvPr>
          <p:cNvSpPr/>
          <p:nvPr/>
        </p:nvSpPr>
        <p:spPr bwMode="white">
          <a:xfrm>
            <a:off x="1112132" y="5385499"/>
            <a:ext cx="228495" cy="200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65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5E3049-7CA5-D1D2-B2A6-913C4E38F2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74" y="52252"/>
            <a:ext cx="10873546" cy="4236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06F3182-EC21-ABE9-F5CC-62B6D8B80F5A}"/>
              </a:ext>
            </a:extLst>
          </p:cNvPr>
          <p:cNvSpPr/>
          <p:nvPr/>
        </p:nvSpPr>
        <p:spPr bwMode="white">
          <a:xfrm>
            <a:off x="1378526" y="852749"/>
            <a:ext cx="233646" cy="197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000082-78D3-352C-7BB5-FE141835AD99}"/>
              </a:ext>
            </a:extLst>
          </p:cNvPr>
          <p:cNvSpPr/>
          <p:nvPr/>
        </p:nvSpPr>
        <p:spPr bwMode="white">
          <a:xfrm>
            <a:off x="1387513" y="2084975"/>
            <a:ext cx="215673" cy="188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D4923DB-7A59-B4B6-A7BE-0E715CE634F5}"/>
              </a:ext>
            </a:extLst>
          </p:cNvPr>
          <p:cNvSpPr/>
          <p:nvPr/>
        </p:nvSpPr>
        <p:spPr bwMode="white">
          <a:xfrm>
            <a:off x="1378526" y="3317201"/>
            <a:ext cx="233646" cy="197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BFF76B99-C6EF-1C84-A8AD-6F66D93D4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35" y="4288591"/>
            <a:ext cx="10873546" cy="2499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81745BE-8D52-0221-51CF-81615D35B3AD}"/>
              </a:ext>
            </a:extLst>
          </p:cNvPr>
          <p:cNvSpPr/>
          <p:nvPr/>
        </p:nvSpPr>
        <p:spPr bwMode="white">
          <a:xfrm>
            <a:off x="1379600" y="4558288"/>
            <a:ext cx="224660" cy="188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1BA3E14-8D7D-6603-6BA1-CC55079422FA}"/>
              </a:ext>
            </a:extLst>
          </p:cNvPr>
          <p:cNvSpPr/>
          <p:nvPr/>
        </p:nvSpPr>
        <p:spPr bwMode="white">
          <a:xfrm>
            <a:off x="1379600" y="5780915"/>
            <a:ext cx="224660" cy="188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BDB839-502D-AB1A-FCF6-985F658D22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60445"/>
            <a:ext cx="11520000" cy="5395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A046C75-6E12-4905-FD8C-F8B5EBCDA08E}"/>
              </a:ext>
            </a:extLst>
          </p:cNvPr>
          <p:cNvSpPr/>
          <p:nvPr/>
        </p:nvSpPr>
        <p:spPr bwMode="white">
          <a:xfrm>
            <a:off x="2492628" y="2995904"/>
            <a:ext cx="742611" cy="209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2E59F7F-A98A-1DFF-6233-9E1E9D232CDA}"/>
              </a:ext>
            </a:extLst>
          </p:cNvPr>
          <p:cNvSpPr/>
          <p:nvPr/>
        </p:nvSpPr>
        <p:spPr bwMode="white">
          <a:xfrm>
            <a:off x="5101289" y="3653646"/>
            <a:ext cx="799735" cy="209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75CD919-3C7C-1AB5-3A61-F8094715F2D4}"/>
              </a:ext>
            </a:extLst>
          </p:cNvPr>
          <p:cNvSpPr/>
          <p:nvPr/>
        </p:nvSpPr>
        <p:spPr bwMode="white">
          <a:xfrm>
            <a:off x="3368528" y="4320920"/>
            <a:ext cx="1037752" cy="247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C7EAAB7-2580-4D9D-C5A7-BD3AAAF539E5}"/>
              </a:ext>
            </a:extLst>
          </p:cNvPr>
          <p:cNvSpPr/>
          <p:nvPr/>
        </p:nvSpPr>
        <p:spPr bwMode="white">
          <a:xfrm>
            <a:off x="2683041" y="4959596"/>
            <a:ext cx="1018710" cy="200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F210D17-3249-1892-4319-F8170108DDBE}"/>
              </a:ext>
            </a:extLst>
          </p:cNvPr>
          <p:cNvSpPr/>
          <p:nvPr/>
        </p:nvSpPr>
        <p:spPr bwMode="white">
          <a:xfrm>
            <a:off x="3616066" y="5617338"/>
            <a:ext cx="771173" cy="200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19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76E0F5-4674-D85A-F05F-8E9EC8587A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56389"/>
            <a:ext cx="11520000" cy="4501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A5CEB85-C741-8667-DD61-5AC54719E1FA}"/>
              </a:ext>
            </a:extLst>
          </p:cNvPr>
          <p:cNvSpPr/>
          <p:nvPr/>
        </p:nvSpPr>
        <p:spPr bwMode="white">
          <a:xfrm>
            <a:off x="1112132" y="1714672"/>
            <a:ext cx="238016" cy="209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38C1EBC-205C-3E4B-B37E-340FB04F4F32}"/>
              </a:ext>
            </a:extLst>
          </p:cNvPr>
          <p:cNvSpPr/>
          <p:nvPr/>
        </p:nvSpPr>
        <p:spPr bwMode="white">
          <a:xfrm>
            <a:off x="1112132" y="3030707"/>
            <a:ext cx="238016" cy="200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688BD87-64DF-A3F0-7D3C-C7574E457749}"/>
              </a:ext>
            </a:extLst>
          </p:cNvPr>
          <p:cNvSpPr/>
          <p:nvPr/>
        </p:nvSpPr>
        <p:spPr bwMode="white">
          <a:xfrm>
            <a:off x="1112132" y="4327669"/>
            <a:ext cx="238016" cy="209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1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3EBDBD-5D6E-3983-2409-29D78762DA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065395"/>
            <a:ext cx="11520000" cy="2573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5BA16FD-BC7F-FDF8-8FDD-BC4E0EE8A471}"/>
              </a:ext>
            </a:extLst>
          </p:cNvPr>
          <p:cNvSpPr/>
          <p:nvPr/>
        </p:nvSpPr>
        <p:spPr bwMode="white">
          <a:xfrm>
            <a:off x="967140" y="1303727"/>
            <a:ext cx="257057" cy="209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6BA3D0E-4F8E-DC29-3CF0-44670D4F8932}"/>
              </a:ext>
            </a:extLst>
          </p:cNvPr>
          <p:cNvSpPr/>
          <p:nvPr/>
        </p:nvSpPr>
        <p:spPr bwMode="white">
          <a:xfrm>
            <a:off x="976661" y="2571653"/>
            <a:ext cx="247537" cy="200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35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2024-01-22T04:26:34Z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