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8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4DCFF5-D759-A72D-696D-1E71E42A1F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02486" cy="5907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007DB2-AB24-9FA3-4B4D-AAE5BF546FAE}"/>
              </a:ext>
            </a:extLst>
          </p:cNvPr>
          <p:cNvSpPr/>
          <p:nvPr/>
        </p:nvSpPr>
        <p:spPr bwMode="white">
          <a:xfrm>
            <a:off x="1110988" y="1063925"/>
            <a:ext cx="247161" cy="20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09FF52-EA50-85F5-97C5-B461D113E4B3}"/>
              </a:ext>
            </a:extLst>
          </p:cNvPr>
          <p:cNvSpPr/>
          <p:nvPr/>
        </p:nvSpPr>
        <p:spPr bwMode="white">
          <a:xfrm>
            <a:off x="1120494" y="2148352"/>
            <a:ext cx="228148" cy="19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CCA86E-90C7-743B-A040-7F6539B69BFC}"/>
              </a:ext>
            </a:extLst>
          </p:cNvPr>
          <p:cNvSpPr/>
          <p:nvPr/>
        </p:nvSpPr>
        <p:spPr bwMode="white">
          <a:xfrm>
            <a:off x="1110988" y="3213752"/>
            <a:ext cx="256667" cy="20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568B48-0255-FD7C-21D1-1A9D358DC5CB}"/>
              </a:ext>
            </a:extLst>
          </p:cNvPr>
          <p:cNvSpPr/>
          <p:nvPr/>
        </p:nvSpPr>
        <p:spPr bwMode="white">
          <a:xfrm>
            <a:off x="1110988" y="4288666"/>
            <a:ext cx="247161" cy="20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06731C-3E8E-A892-6CC7-13860D6F4ABE}"/>
              </a:ext>
            </a:extLst>
          </p:cNvPr>
          <p:cNvSpPr/>
          <p:nvPr/>
        </p:nvSpPr>
        <p:spPr bwMode="white">
          <a:xfrm>
            <a:off x="1110988" y="5363579"/>
            <a:ext cx="247161" cy="20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860496-A539-AA00-39F6-E7A277E9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56562"/>
            <a:ext cx="11520000" cy="528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EEC08D-3182-C74E-C27C-3F89132444DD}"/>
              </a:ext>
            </a:extLst>
          </p:cNvPr>
          <p:cNvSpPr/>
          <p:nvPr/>
        </p:nvSpPr>
        <p:spPr bwMode="white">
          <a:xfrm>
            <a:off x="3301884" y="1886610"/>
            <a:ext cx="818776" cy="257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393EDB-D7FD-0BE2-9489-4911EEA199FB}"/>
              </a:ext>
            </a:extLst>
          </p:cNvPr>
          <p:cNvSpPr/>
          <p:nvPr/>
        </p:nvSpPr>
        <p:spPr bwMode="white">
          <a:xfrm>
            <a:off x="4729983" y="1886610"/>
            <a:ext cx="514115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44F2F9-9398-8AD6-1E37-153DBE0EF971}"/>
              </a:ext>
            </a:extLst>
          </p:cNvPr>
          <p:cNvSpPr/>
          <p:nvPr/>
        </p:nvSpPr>
        <p:spPr bwMode="white">
          <a:xfrm>
            <a:off x="2226049" y="3192940"/>
            <a:ext cx="685487" cy="247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8342D2-5B0F-7B9E-A0E8-34B7B9CE8AC7}"/>
              </a:ext>
            </a:extLst>
          </p:cNvPr>
          <p:cNvSpPr/>
          <p:nvPr/>
        </p:nvSpPr>
        <p:spPr bwMode="white">
          <a:xfrm>
            <a:off x="2606876" y="3774590"/>
            <a:ext cx="742611" cy="200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DA57A60-6216-1964-296D-67E68F58199F}"/>
              </a:ext>
            </a:extLst>
          </p:cNvPr>
          <p:cNvSpPr/>
          <p:nvPr/>
        </p:nvSpPr>
        <p:spPr bwMode="white">
          <a:xfrm>
            <a:off x="3720793" y="5347908"/>
            <a:ext cx="323702" cy="200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5AE6B94-984A-480F-1568-1B906CFAE91C}"/>
              </a:ext>
            </a:extLst>
          </p:cNvPr>
          <p:cNvSpPr/>
          <p:nvPr/>
        </p:nvSpPr>
        <p:spPr bwMode="white">
          <a:xfrm>
            <a:off x="4663338" y="5290696"/>
            <a:ext cx="894942" cy="257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9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373D54-3DAF-E584-C144-432C53A778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13763"/>
            <a:ext cx="11520000" cy="3099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A3647B-470F-7CFB-F213-31311285BE11}"/>
              </a:ext>
            </a:extLst>
          </p:cNvPr>
          <p:cNvSpPr/>
          <p:nvPr/>
        </p:nvSpPr>
        <p:spPr bwMode="white">
          <a:xfrm>
            <a:off x="2033454" y="1771747"/>
            <a:ext cx="666446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0F8077-48C9-ED3C-DC5F-5DC491BFDD79}"/>
              </a:ext>
            </a:extLst>
          </p:cNvPr>
          <p:cNvSpPr/>
          <p:nvPr/>
        </p:nvSpPr>
        <p:spPr bwMode="white">
          <a:xfrm>
            <a:off x="3328264" y="1762211"/>
            <a:ext cx="1323371" cy="209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761706-F586-10A0-6CD6-44961A31204E}"/>
              </a:ext>
            </a:extLst>
          </p:cNvPr>
          <p:cNvSpPr/>
          <p:nvPr/>
        </p:nvSpPr>
        <p:spPr bwMode="white">
          <a:xfrm>
            <a:off x="2499966" y="3345187"/>
            <a:ext cx="295140" cy="19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163448-054E-3AB5-08A2-51EE10FD8969}"/>
              </a:ext>
            </a:extLst>
          </p:cNvPr>
          <p:cNvSpPr/>
          <p:nvPr/>
        </p:nvSpPr>
        <p:spPr bwMode="white">
          <a:xfrm>
            <a:off x="3404429" y="3335651"/>
            <a:ext cx="1285289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5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589CA2-2667-33CE-5C3E-15EA49501C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99438D-8A6D-7D1F-3D62-836FEBE5E368}"/>
              </a:ext>
            </a:extLst>
          </p:cNvPr>
          <p:cNvSpPr/>
          <p:nvPr/>
        </p:nvSpPr>
        <p:spPr bwMode="white">
          <a:xfrm>
            <a:off x="2797289" y="1617670"/>
            <a:ext cx="257057" cy="20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F2327E-CDA6-4252-C5DB-22D782C04C4F}"/>
              </a:ext>
            </a:extLst>
          </p:cNvPr>
          <p:cNvSpPr/>
          <p:nvPr/>
        </p:nvSpPr>
        <p:spPr bwMode="white">
          <a:xfrm>
            <a:off x="2187966" y="2684785"/>
            <a:ext cx="257057" cy="2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6B50680-503D-5FB1-5F7E-7FB8EF189F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2" y="3046842"/>
            <a:ext cx="11520000" cy="2886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CE1D5E-4A78-DCA7-83AA-88F513C139AC}"/>
              </a:ext>
            </a:extLst>
          </p:cNvPr>
          <p:cNvSpPr/>
          <p:nvPr/>
        </p:nvSpPr>
        <p:spPr bwMode="white">
          <a:xfrm>
            <a:off x="2157788" y="3685113"/>
            <a:ext cx="247537" cy="2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96F061-54A9-21CE-0C2B-85CF15282C02}"/>
              </a:ext>
            </a:extLst>
          </p:cNvPr>
          <p:cNvSpPr/>
          <p:nvPr/>
        </p:nvSpPr>
        <p:spPr bwMode="white">
          <a:xfrm>
            <a:off x="3738218" y="4637757"/>
            <a:ext cx="247537" cy="20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28B399-8FCF-FF12-AC04-6E76A94AEB4A}"/>
              </a:ext>
            </a:extLst>
          </p:cNvPr>
          <p:cNvSpPr/>
          <p:nvPr/>
        </p:nvSpPr>
        <p:spPr bwMode="white">
          <a:xfrm>
            <a:off x="3243143" y="5123605"/>
            <a:ext cx="228495" cy="2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8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9F126F-FD06-4819-0706-32734CFBA7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0" y="990194"/>
            <a:ext cx="11520000" cy="337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66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7A22B1-A108-EA81-829B-2C85669BB9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03697"/>
            <a:ext cx="11520000" cy="478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F667C9-EC84-C887-4639-B13FF49ADDC1}"/>
              </a:ext>
            </a:extLst>
          </p:cNvPr>
          <p:cNvSpPr/>
          <p:nvPr/>
        </p:nvSpPr>
        <p:spPr bwMode="white">
          <a:xfrm>
            <a:off x="976661" y="1027681"/>
            <a:ext cx="238016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2F0042-0C17-B66D-98F7-DA00F57ADA0A}"/>
              </a:ext>
            </a:extLst>
          </p:cNvPr>
          <p:cNvSpPr/>
          <p:nvPr/>
        </p:nvSpPr>
        <p:spPr bwMode="white">
          <a:xfrm>
            <a:off x="976661" y="1971869"/>
            <a:ext cx="238016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EE4A1C-AC12-BC35-F064-D070D935F3B3}"/>
              </a:ext>
            </a:extLst>
          </p:cNvPr>
          <p:cNvSpPr/>
          <p:nvPr/>
        </p:nvSpPr>
        <p:spPr bwMode="white">
          <a:xfrm>
            <a:off x="976661" y="2935132"/>
            <a:ext cx="238016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233E83-4292-CFFC-677B-23B4352E4D1F}"/>
              </a:ext>
            </a:extLst>
          </p:cNvPr>
          <p:cNvSpPr/>
          <p:nvPr/>
        </p:nvSpPr>
        <p:spPr bwMode="white">
          <a:xfrm>
            <a:off x="967140" y="3888857"/>
            <a:ext cx="257057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A2A138-F3F6-4B8C-ABA1-E5B05FD8702E}"/>
              </a:ext>
            </a:extLst>
          </p:cNvPr>
          <p:cNvSpPr/>
          <p:nvPr/>
        </p:nvSpPr>
        <p:spPr bwMode="white">
          <a:xfrm>
            <a:off x="976661" y="4842582"/>
            <a:ext cx="238016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7CB26A-1750-7D0F-9B6E-48844CFB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626054" cy="5979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292783-DCAB-46B4-BA6F-EEBA0D517D19}"/>
              </a:ext>
            </a:extLst>
          </p:cNvPr>
          <p:cNvSpPr/>
          <p:nvPr/>
        </p:nvSpPr>
        <p:spPr bwMode="white">
          <a:xfrm>
            <a:off x="1657121" y="4503343"/>
            <a:ext cx="10117549" cy="269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357EDD-36AC-6150-8A0B-3310B0D8F35E}"/>
              </a:ext>
            </a:extLst>
          </p:cNvPr>
          <p:cNvSpPr/>
          <p:nvPr/>
        </p:nvSpPr>
        <p:spPr bwMode="white">
          <a:xfrm>
            <a:off x="1061407" y="4984008"/>
            <a:ext cx="10646006" cy="269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AD19E4-473E-D055-7A23-3D1C858FA53C}"/>
              </a:ext>
            </a:extLst>
          </p:cNvPr>
          <p:cNvSpPr/>
          <p:nvPr/>
        </p:nvSpPr>
        <p:spPr bwMode="white">
          <a:xfrm>
            <a:off x="1061407" y="5445449"/>
            <a:ext cx="10722873" cy="288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FCE143-5DFC-D0AD-8470-286107C643D2}"/>
              </a:ext>
            </a:extLst>
          </p:cNvPr>
          <p:cNvSpPr/>
          <p:nvPr/>
        </p:nvSpPr>
        <p:spPr bwMode="white">
          <a:xfrm>
            <a:off x="1061407" y="5954954"/>
            <a:ext cx="7955679" cy="221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E523F1-75BC-DC76-2E08-154568B65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r="34262"/>
          <a:stretch/>
        </p:blipFill>
        <p:spPr>
          <a:xfrm>
            <a:off x="3113902" y="2164087"/>
            <a:ext cx="6190735" cy="1892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0355B6-8A8E-8CF9-50F0-851ECC64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681275"/>
            <a:ext cx="11520000" cy="4440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E35FDD-CE91-D1CE-61C3-3FD5E04EFBF9}"/>
              </a:ext>
            </a:extLst>
          </p:cNvPr>
          <p:cNvSpPr/>
          <p:nvPr/>
        </p:nvSpPr>
        <p:spPr bwMode="white">
          <a:xfrm>
            <a:off x="10243751" y="631847"/>
            <a:ext cx="1485800" cy="120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5266CC-C9E3-B434-E95F-5C5E880BC45B}"/>
              </a:ext>
            </a:extLst>
          </p:cNvPr>
          <p:cNvSpPr/>
          <p:nvPr/>
        </p:nvSpPr>
        <p:spPr bwMode="white">
          <a:xfrm>
            <a:off x="1099775" y="2529875"/>
            <a:ext cx="238016" cy="20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AC9B8F-5E46-6AE2-7B9D-097C8551C203}"/>
              </a:ext>
            </a:extLst>
          </p:cNvPr>
          <p:cNvSpPr/>
          <p:nvPr/>
        </p:nvSpPr>
        <p:spPr bwMode="white">
          <a:xfrm>
            <a:off x="1090254" y="4149782"/>
            <a:ext cx="257057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2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95ABDA-A4AA-AF80-C832-1BDAE0D7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30703"/>
            <a:ext cx="11520000" cy="480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461678-6C9C-FCB4-226A-2A9A98C32C1A}"/>
              </a:ext>
            </a:extLst>
          </p:cNvPr>
          <p:cNvSpPr/>
          <p:nvPr/>
        </p:nvSpPr>
        <p:spPr bwMode="white">
          <a:xfrm>
            <a:off x="976661" y="1398073"/>
            <a:ext cx="238016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E2262E-077C-DB29-2E7E-BB954F9189C3}"/>
              </a:ext>
            </a:extLst>
          </p:cNvPr>
          <p:cNvSpPr/>
          <p:nvPr/>
        </p:nvSpPr>
        <p:spPr bwMode="white">
          <a:xfrm>
            <a:off x="976661" y="3028362"/>
            <a:ext cx="238016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4F9FB26-FD62-9549-1DEB-27031FABAD2D}"/>
              </a:ext>
            </a:extLst>
          </p:cNvPr>
          <p:cNvSpPr/>
          <p:nvPr/>
        </p:nvSpPr>
        <p:spPr bwMode="white">
          <a:xfrm>
            <a:off x="976661" y="4649118"/>
            <a:ext cx="238016" cy="20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B34602-B52D-36FE-DE49-B70E5577F6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7773"/>
            <a:ext cx="11520000" cy="351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4548DE-A7BD-C8BF-DC38-40A8609655D6}"/>
              </a:ext>
            </a:extLst>
          </p:cNvPr>
          <p:cNvSpPr/>
          <p:nvPr/>
        </p:nvSpPr>
        <p:spPr bwMode="white">
          <a:xfrm>
            <a:off x="1121652" y="1578867"/>
            <a:ext cx="228495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E22AB3-0D8A-B16D-AF63-3C237A41CFBD}"/>
              </a:ext>
            </a:extLst>
          </p:cNvPr>
          <p:cNvSpPr/>
          <p:nvPr/>
        </p:nvSpPr>
        <p:spPr bwMode="white">
          <a:xfrm>
            <a:off x="1112132" y="2160946"/>
            <a:ext cx="238016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8ED9FE-7C38-E951-762C-793EE699C34E}"/>
              </a:ext>
            </a:extLst>
          </p:cNvPr>
          <p:cNvSpPr/>
          <p:nvPr/>
        </p:nvSpPr>
        <p:spPr bwMode="white">
          <a:xfrm>
            <a:off x="1112132" y="2743025"/>
            <a:ext cx="238016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173361-949A-03DA-8C73-808406CBDBF7}"/>
              </a:ext>
            </a:extLst>
          </p:cNvPr>
          <p:cNvSpPr/>
          <p:nvPr/>
        </p:nvSpPr>
        <p:spPr bwMode="white">
          <a:xfrm>
            <a:off x="1121652" y="3325104"/>
            <a:ext cx="228495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DF0EDC-DDED-40B7-DF6A-03F363540810}"/>
              </a:ext>
            </a:extLst>
          </p:cNvPr>
          <p:cNvSpPr/>
          <p:nvPr/>
        </p:nvSpPr>
        <p:spPr bwMode="white">
          <a:xfrm>
            <a:off x="1121652" y="3907183"/>
            <a:ext cx="228495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7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5EFABE-B03B-B794-1E5D-D0120FD9A8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977838"/>
            <a:ext cx="11520000" cy="327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B209D0-2DC4-0525-75A4-5C8F393BFE87}"/>
              </a:ext>
            </a:extLst>
          </p:cNvPr>
          <p:cNvSpPr/>
          <p:nvPr/>
        </p:nvSpPr>
        <p:spPr bwMode="white">
          <a:xfrm>
            <a:off x="1099775" y="1683928"/>
            <a:ext cx="228495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E28521-4CEC-0785-8BB7-D5A4DD5029F0}"/>
              </a:ext>
            </a:extLst>
          </p:cNvPr>
          <p:cNvSpPr/>
          <p:nvPr/>
        </p:nvSpPr>
        <p:spPr bwMode="white">
          <a:xfrm>
            <a:off x="1090254" y="2218267"/>
            <a:ext cx="247537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61C50C-3B81-7F16-637E-EB786BC233AC}"/>
              </a:ext>
            </a:extLst>
          </p:cNvPr>
          <p:cNvSpPr/>
          <p:nvPr/>
        </p:nvSpPr>
        <p:spPr bwMode="white">
          <a:xfrm>
            <a:off x="1090254" y="2762148"/>
            <a:ext cx="247537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2C8F36-B476-EFE1-04CB-A103B88DFD3E}"/>
              </a:ext>
            </a:extLst>
          </p:cNvPr>
          <p:cNvSpPr/>
          <p:nvPr/>
        </p:nvSpPr>
        <p:spPr bwMode="white">
          <a:xfrm>
            <a:off x="1090254" y="3306029"/>
            <a:ext cx="257057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2CB40F-60A9-BA07-C64A-05F8DF90F962}"/>
              </a:ext>
            </a:extLst>
          </p:cNvPr>
          <p:cNvSpPr/>
          <p:nvPr/>
        </p:nvSpPr>
        <p:spPr bwMode="white">
          <a:xfrm>
            <a:off x="1099775" y="3849909"/>
            <a:ext cx="238016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D8CBCA-6F7C-F4F3-6FBD-B93F818D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51914" cy="6019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8D25B9-DEF5-ADAA-9A37-CE9B7AF66C7D}"/>
              </a:ext>
            </a:extLst>
          </p:cNvPr>
          <p:cNvSpPr/>
          <p:nvPr/>
        </p:nvSpPr>
        <p:spPr bwMode="white">
          <a:xfrm>
            <a:off x="1095121" y="1047965"/>
            <a:ext cx="248222" cy="21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84B68F-B749-4B57-B463-719D1E706C84}"/>
              </a:ext>
            </a:extLst>
          </p:cNvPr>
          <p:cNvSpPr/>
          <p:nvPr/>
        </p:nvSpPr>
        <p:spPr bwMode="white">
          <a:xfrm>
            <a:off x="1095121" y="2146800"/>
            <a:ext cx="238675" cy="200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8733E2-E8DF-051D-3EA0-B37EEACF9675}"/>
              </a:ext>
            </a:extLst>
          </p:cNvPr>
          <p:cNvSpPr/>
          <p:nvPr/>
        </p:nvSpPr>
        <p:spPr bwMode="white">
          <a:xfrm>
            <a:off x="1095121" y="3245634"/>
            <a:ext cx="238675" cy="200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34AD2F-9D17-9581-F158-00AC2821CEC5}"/>
              </a:ext>
            </a:extLst>
          </p:cNvPr>
          <p:cNvSpPr/>
          <p:nvPr/>
        </p:nvSpPr>
        <p:spPr bwMode="white">
          <a:xfrm>
            <a:off x="1095121" y="4325359"/>
            <a:ext cx="248222" cy="21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C5C0A8-4CDD-9A16-057C-8530907A2FDA}"/>
              </a:ext>
            </a:extLst>
          </p:cNvPr>
          <p:cNvSpPr/>
          <p:nvPr/>
        </p:nvSpPr>
        <p:spPr bwMode="white">
          <a:xfrm>
            <a:off x="1085574" y="5414640"/>
            <a:ext cx="257770" cy="21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4DBF99-8272-099E-0F7A-18F81F2B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4" y="780130"/>
            <a:ext cx="11520000" cy="3806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8522D0-5F7A-958A-F51D-5B7F579C3289}"/>
              </a:ext>
            </a:extLst>
          </p:cNvPr>
          <p:cNvSpPr/>
          <p:nvPr/>
        </p:nvSpPr>
        <p:spPr bwMode="white">
          <a:xfrm>
            <a:off x="1099776" y="2001334"/>
            <a:ext cx="238016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62D111-6A1E-EC1D-A954-0E80ED772414}"/>
              </a:ext>
            </a:extLst>
          </p:cNvPr>
          <p:cNvSpPr/>
          <p:nvPr/>
        </p:nvSpPr>
        <p:spPr bwMode="white">
          <a:xfrm>
            <a:off x="1099776" y="2545151"/>
            <a:ext cx="238016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AF520F-DF95-B560-BAA2-530C9D4BB187}"/>
              </a:ext>
            </a:extLst>
          </p:cNvPr>
          <p:cNvSpPr/>
          <p:nvPr/>
        </p:nvSpPr>
        <p:spPr bwMode="white">
          <a:xfrm>
            <a:off x="1099776" y="3088968"/>
            <a:ext cx="247537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CDE21B-3F1D-7191-6AE6-BE3AB93CC5A5}"/>
              </a:ext>
            </a:extLst>
          </p:cNvPr>
          <p:cNvSpPr/>
          <p:nvPr/>
        </p:nvSpPr>
        <p:spPr bwMode="white">
          <a:xfrm>
            <a:off x="1099776" y="3632786"/>
            <a:ext cx="238016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0569F8-E349-F32C-3766-27D2BC6ED50A}"/>
              </a:ext>
            </a:extLst>
          </p:cNvPr>
          <p:cNvSpPr/>
          <p:nvPr/>
        </p:nvSpPr>
        <p:spPr bwMode="white">
          <a:xfrm>
            <a:off x="1099776" y="4176603"/>
            <a:ext cx="238016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4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925B53-1F18-CAA5-3FF3-3AD8DC0897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" y="878984"/>
            <a:ext cx="11520000" cy="3941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6FDEF7-62BF-2BE4-935A-DF407054FFD5}"/>
              </a:ext>
            </a:extLst>
          </p:cNvPr>
          <p:cNvSpPr/>
          <p:nvPr/>
        </p:nvSpPr>
        <p:spPr bwMode="white">
          <a:xfrm>
            <a:off x="5860917" y="2234097"/>
            <a:ext cx="752132" cy="200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5C8A67-E149-BBE8-2EBD-9365C5FC6A01}"/>
              </a:ext>
            </a:extLst>
          </p:cNvPr>
          <p:cNvSpPr/>
          <p:nvPr/>
        </p:nvSpPr>
        <p:spPr bwMode="white">
          <a:xfrm>
            <a:off x="2509645" y="2778051"/>
            <a:ext cx="1256727" cy="200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0CA934-AC34-09B3-6A00-F0B6A475A15C}"/>
              </a:ext>
            </a:extLst>
          </p:cNvPr>
          <p:cNvSpPr/>
          <p:nvPr/>
        </p:nvSpPr>
        <p:spPr bwMode="white">
          <a:xfrm>
            <a:off x="5365843" y="3369720"/>
            <a:ext cx="656925" cy="20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C24B06-C538-C4A0-1F2C-7DBF0BD6AADC}"/>
              </a:ext>
            </a:extLst>
          </p:cNvPr>
          <p:cNvSpPr/>
          <p:nvPr/>
        </p:nvSpPr>
        <p:spPr bwMode="white">
          <a:xfrm>
            <a:off x="4366174" y="3865959"/>
            <a:ext cx="523636" cy="20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61938B-C67C-9FF3-D9AC-6798F95BE2BF}"/>
              </a:ext>
            </a:extLst>
          </p:cNvPr>
          <p:cNvSpPr/>
          <p:nvPr/>
        </p:nvSpPr>
        <p:spPr bwMode="white">
          <a:xfrm>
            <a:off x="6013248" y="4409913"/>
            <a:ext cx="1532826" cy="24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