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2" r:id="rId4"/>
    <p:sldId id="261" r:id="rId5"/>
    <p:sldId id="260" r:id="rId6"/>
    <p:sldId id="259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739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B991CA1-80F7-9A8B-D452-21D02C0702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67" b="18921"/>
          <a:stretch/>
        </p:blipFill>
        <p:spPr>
          <a:xfrm>
            <a:off x="1896538" y="3334693"/>
            <a:ext cx="8911323" cy="9885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0E8FFD7C-ADDD-3385-5C31-C44C30156F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83" b="55322"/>
          <a:stretch/>
        </p:blipFill>
        <p:spPr>
          <a:xfrm>
            <a:off x="2386920" y="1868759"/>
            <a:ext cx="7930560" cy="11670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B7EE3F4-E05A-3C2F-31D1-7ECD53B441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02" y="730390"/>
            <a:ext cx="11520000" cy="5232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76BB4A1-B143-6EA6-03E7-BB413F5D80BB}"/>
              </a:ext>
            </a:extLst>
          </p:cNvPr>
          <p:cNvSpPr/>
          <p:nvPr/>
        </p:nvSpPr>
        <p:spPr bwMode="white">
          <a:xfrm>
            <a:off x="1065834" y="1397524"/>
            <a:ext cx="228495" cy="200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87F89A6-057C-302E-46E1-0370954CC128}"/>
              </a:ext>
            </a:extLst>
          </p:cNvPr>
          <p:cNvSpPr/>
          <p:nvPr/>
        </p:nvSpPr>
        <p:spPr bwMode="white">
          <a:xfrm>
            <a:off x="1065834" y="2341043"/>
            <a:ext cx="228495" cy="190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7D8246F-C25D-5A06-E016-919E3137545F}"/>
              </a:ext>
            </a:extLst>
          </p:cNvPr>
          <p:cNvSpPr/>
          <p:nvPr/>
        </p:nvSpPr>
        <p:spPr bwMode="white">
          <a:xfrm>
            <a:off x="1065834" y="3275031"/>
            <a:ext cx="228495" cy="200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2CA45E3-8478-741B-5CCC-1C6EC2302AD4}"/>
              </a:ext>
            </a:extLst>
          </p:cNvPr>
          <p:cNvSpPr/>
          <p:nvPr/>
        </p:nvSpPr>
        <p:spPr bwMode="white">
          <a:xfrm>
            <a:off x="1065834" y="4209019"/>
            <a:ext cx="228495" cy="200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F444D86-3843-9BCD-2626-B98E6D15038C}"/>
              </a:ext>
            </a:extLst>
          </p:cNvPr>
          <p:cNvSpPr/>
          <p:nvPr/>
        </p:nvSpPr>
        <p:spPr bwMode="white">
          <a:xfrm>
            <a:off x="1065834" y="5152538"/>
            <a:ext cx="228495" cy="190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900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1BE3CEB-3665-9301-809E-14349D8851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50" y="660942"/>
            <a:ext cx="11520000" cy="50384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F0261F8-ACC3-BE41-2FE5-AB4E446E4B37}"/>
              </a:ext>
            </a:extLst>
          </p:cNvPr>
          <p:cNvSpPr/>
          <p:nvPr/>
        </p:nvSpPr>
        <p:spPr bwMode="white">
          <a:xfrm>
            <a:off x="4744916" y="3480190"/>
            <a:ext cx="609322" cy="1904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5726D96-9FBD-C231-825B-46E6F30A636E}"/>
              </a:ext>
            </a:extLst>
          </p:cNvPr>
          <p:cNvSpPr/>
          <p:nvPr/>
        </p:nvSpPr>
        <p:spPr bwMode="white">
          <a:xfrm>
            <a:off x="8277081" y="3480190"/>
            <a:ext cx="656925" cy="1904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285F4D9-16B4-9173-CD7E-E5F079401AEF}"/>
              </a:ext>
            </a:extLst>
          </p:cNvPr>
          <p:cNvSpPr/>
          <p:nvPr/>
        </p:nvSpPr>
        <p:spPr bwMode="white">
          <a:xfrm>
            <a:off x="1317478" y="3918316"/>
            <a:ext cx="971107" cy="2285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8F12667-6926-A6D9-A02A-3E5C05EBECB5}"/>
              </a:ext>
            </a:extLst>
          </p:cNvPr>
          <p:cNvSpPr/>
          <p:nvPr/>
        </p:nvSpPr>
        <p:spPr bwMode="white">
          <a:xfrm>
            <a:off x="5458965" y="4423114"/>
            <a:ext cx="571239" cy="1904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667E968-7F9E-4A7A-8149-56F3F3B50C7C}"/>
              </a:ext>
            </a:extLst>
          </p:cNvPr>
          <p:cNvSpPr/>
          <p:nvPr/>
        </p:nvSpPr>
        <p:spPr bwMode="white">
          <a:xfrm>
            <a:off x="9943197" y="4423114"/>
            <a:ext cx="647404" cy="2381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2E62C501-FEAC-333C-2820-079F36216490}"/>
              </a:ext>
            </a:extLst>
          </p:cNvPr>
          <p:cNvSpPr/>
          <p:nvPr/>
        </p:nvSpPr>
        <p:spPr bwMode="white">
          <a:xfrm>
            <a:off x="5192387" y="4861240"/>
            <a:ext cx="628363" cy="2190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F9EFDA86-76CD-FC46-1863-C6D35E287543}"/>
              </a:ext>
            </a:extLst>
          </p:cNvPr>
          <p:cNvSpPr/>
          <p:nvPr/>
        </p:nvSpPr>
        <p:spPr bwMode="white">
          <a:xfrm>
            <a:off x="3697643" y="5356514"/>
            <a:ext cx="828297" cy="1904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604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112DB76-5B9A-46DA-96AA-D37F144E3A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49" y="695666"/>
            <a:ext cx="11520000" cy="52363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02834ED-AA7D-DEF3-E54F-9DA38A1232A4}"/>
              </a:ext>
            </a:extLst>
          </p:cNvPr>
          <p:cNvSpPr/>
          <p:nvPr/>
        </p:nvSpPr>
        <p:spPr bwMode="white">
          <a:xfrm>
            <a:off x="1087677" y="3685153"/>
            <a:ext cx="285619" cy="2570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0B07594-6DA9-498C-38ED-559DDB2C5F17}"/>
              </a:ext>
            </a:extLst>
          </p:cNvPr>
          <p:cNvSpPr/>
          <p:nvPr/>
        </p:nvSpPr>
        <p:spPr bwMode="white">
          <a:xfrm>
            <a:off x="1106719" y="4151666"/>
            <a:ext cx="276099" cy="2570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6BDC28D-6785-2F07-9FA0-80BE1DAB88F6}"/>
              </a:ext>
            </a:extLst>
          </p:cNvPr>
          <p:cNvSpPr/>
          <p:nvPr/>
        </p:nvSpPr>
        <p:spPr bwMode="white">
          <a:xfrm>
            <a:off x="1106719" y="4627699"/>
            <a:ext cx="276099" cy="2475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C466E55-606A-63CD-91D3-14B593D177A6}"/>
              </a:ext>
            </a:extLst>
          </p:cNvPr>
          <p:cNvSpPr/>
          <p:nvPr/>
        </p:nvSpPr>
        <p:spPr bwMode="white">
          <a:xfrm>
            <a:off x="1087677" y="5094211"/>
            <a:ext cx="285619" cy="2570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7B73A07-B0E0-929B-B572-09EECC40C7C9}"/>
              </a:ext>
            </a:extLst>
          </p:cNvPr>
          <p:cNvSpPr/>
          <p:nvPr/>
        </p:nvSpPr>
        <p:spPr bwMode="white">
          <a:xfrm>
            <a:off x="1087677" y="5560723"/>
            <a:ext cx="285619" cy="2570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527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2024-01-22T06:08:20Z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