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739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9422804-0E8A-8B93-09CC-4EFA553E32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8059" b="6127"/>
          <a:stretch/>
        </p:blipFill>
        <p:spPr>
          <a:xfrm>
            <a:off x="3551718" y="3035808"/>
            <a:ext cx="5600963" cy="1284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0E8FFD7C-ADDD-3385-5C31-C44C30156F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83" b="55322"/>
          <a:stretch/>
        </p:blipFill>
        <p:spPr>
          <a:xfrm>
            <a:off x="2386920" y="1868759"/>
            <a:ext cx="7930560" cy="1167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A2466E0-6628-0AD2-5AB0-3F5C528E47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50309"/>
            <a:ext cx="11520000" cy="3504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9A71045-9170-2F0B-D4F4-E19FE2AFF9B3}"/>
              </a:ext>
            </a:extLst>
          </p:cNvPr>
          <p:cNvSpPr/>
          <p:nvPr/>
        </p:nvSpPr>
        <p:spPr bwMode="white">
          <a:xfrm>
            <a:off x="2045157" y="2312171"/>
            <a:ext cx="561719" cy="247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C031FE0-888F-9A4B-A935-F70BD851E3B9}"/>
              </a:ext>
            </a:extLst>
          </p:cNvPr>
          <p:cNvSpPr/>
          <p:nvPr/>
        </p:nvSpPr>
        <p:spPr bwMode="white">
          <a:xfrm>
            <a:off x="3654148" y="2312171"/>
            <a:ext cx="809256" cy="247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1D093C3-D7E9-A770-91A2-E01405E337AF}"/>
              </a:ext>
            </a:extLst>
          </p:cNvPr>
          <p:cNvSpPr/>
          <p:nvPr/>
        </p:nvSpPr>
        <p:spPr bwMode="white">
          <a:xfrm>
            <a:off x="7157752" y="2359788"/>
            <a:ext cx="533157" cy="199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EBCE957-85B0-4B99-52FA-83C3306523D1}"/>
              </a:ext>
            </a:extLst>
          </p:cNvPr>
          <p:cNvSpPr/>
          <p:nvPr/>
        </p:nvSpPr>
        <p:spPr bwMode="white">
          <a:xfrm>
            <a:off x="8728661" y="2312171"/>
            <a:ext cx="666446" cy="247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F7B04A1-5EC4-F713-582F-5EB216F54BC6}"/>
              </a:ext>
            </a:extLst>
          </p:cNvPr>
          <p:cNvSpPr/>
          <p:nvPr/>
        </p:nvSpPr>
        <p:spPr bwMode="white">
          <a:xfrm>
            <a:off x="2045157" y="2874058"/>
            <a:ext cx="818776" cy="199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8979FCB-597B-7705-95C5-FA071524106C}"/>
              </a:ext>
            </a:extLst>
          </p:cNvPr>
          <p:cNvSpPr/>
          <p:nvPr/>
        </p:nvSpPr>
        <p:spPr bwMode="white">
          <a:xfrm>
            <a:off x="3644628" y="2874058"/>
            <a:ext cx="1018710" cy="247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48F5E80-DABF-8331-3A34-5B3FF41A39F2}"/>
              </a:ext>
            </a:extLst>
          </p:cNvPr>
          <p:cNvSpPr/>
          <p:nvPr/>
        </p:nvSpPr>
        <p:spPr bwMode="white">
          <a:xfrm>
            <a:off x="7157752" y="2874058"/>
            <a:ext cx="799735" cy="199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EE99A68-554C-9019-0A96-3D24820F8029}"/>
              </a:ext>
            </a:extLst>
          </p:cNvPr>
          <p:cNvSpPr/>
          <p:nvPr/>
        </p:nvSpPr>
        <p:spPr bwMode="white">
          <a:xfrm>
            <a:off x="8728661" y="2874058"/>
            <a:ext cx="942545" cy="247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D73E576-4966-F2B0-8F9E-35D66A4A7E6B}"/>
              </a:ext>
            </a:extLst>
          </p:cNvPr>
          <p:cNvSpPr/>
          <p:nvPr/>
        </p:nvSpPr>
        <p:spPr bwMode="white">
          <a:xfrm>
            <a:off x="2016595" y="3445469"/>
            <a:ext cx="771173" cy="238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91EE2ED-1395-CF78-F5AA-1F3905FA4224}"/>
              </a:ext>
            </a:extLst>
          </p:cNvPr>
          <p:cNvSpPr/>
          <p:nvPr/>
        </p:nvSpPr>
        <p:spPr bwMode="white">
          <a:xfrm>
            <a:off x="3625586" y="3445469"/>
            <a:ext cx="1028231" cy="238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7CB9CD87-76B4-55CD-A6C1-CFB990A6E557}"/>
              </a:ext>
            </a:extLst>
          </p:cNvPr>
          <p:cNvSpPr/>
          <p:nvPr/>
        </p:nvSpPr>
        <p:spPr bwMode="white">
          <a:xfrm>
            <a:off x="7157752" y="3502610"/>
            <a:ext cx="561719" cy="142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6A000B9-E9AD-0218-8AC5-B5EB0696114D}"/>
              </a:ext>
            </a:extLst>
          </p:cNvPr>
          <p:cNvSpPr/>
          <p:nvPr/>
        </p:nvSpPr>
        <p:spPr bwMode="white">
          <a:xfrm>
            <a:off x="8728661" y="3445469"/>
            <a:ext cx="952066" cy="238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E5DAD6E-8C1E-2921-1088-5855B5A64436}"/>
              </a:ext>
            </a:extLst>
          </p:cNvPr>
          <p:cNvSpPr/>
          <p:nvPr/>
        </p:nvSpPr>
        <p:spPr bwMode="white">
          <a:xfrm>
            <a:off x="2045157" y="4007356"/>
            <a:ext cx="437950" cy="190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32459612-7CA2-40AC-8F37-2EC9BF29426E}"/>
              </a:ext>
            </a:extLst>
          </p:cNvPr>
          <p:cNvSpPr/>
          <p:nvPr/>
        </p:nvSpPr>
        <p:spPr bwMode="white">
          <a:xfrm>
            <a:off x="3654148" y="4007356"/>
            <a:ext cx="809256" cy="247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785FC6A2-D936-E76A-F87E-344EE014337C}"/>
              </a:ext>
            </a:extLst>
          </p:cNvPr>
          <p:cNvSpPr/>
          <p:nvPr/>
        </p:nvSpPr>
        <p:spPr bwMode="white">
          <a:xfrm>
            <a:off x="7033983" y="4007356"/>
            <a:ext cx="742611" cy="190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108E8571-889C-AAC7-BD71-19ECE318E23A}"/>
              </a:ext>
            </a:extLst>
          </p:cNvPr>
          <p:cNvSpPr/>
          <p:nvPr/>
        </p:nvSpPr>
        <p:spPr bwMode="white">
          <a:xfrm>
            <a:off x="8538247" y="4007356"/>
            <a:ext cx="1218644" cy="247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40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5C13CA9-AB58-3D98-1206-67242C738A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5" y="1089205"/>
            <a:ext cx="11520000" cy="3949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09AAAB6-73EB-78F8-4BF6-A81AD0C0DFEC}"/>
              </a:ext>
            </a:extLst>
          </p:cNvPr>
          <p:cNvSpPr/>
          <p:nvPr/>
        </p:nvSpPr>
        <p:spPr bwMode="white">
          <a:xfrm>
            <a:off x="1100557" y="1842939"/>
            <a:ext cx="228495" cy="200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8A09060-0623-A5AF-06EB-8C040E978116}"/>
              </a:ext>
            </a:extLst>
          </p:cNvPr>
          <p:cNvSpPr/>
          <p:nvPr/>
        </p:nvSpPr>
        <p:spPr bwMode="white">
          <a:xfrm>
            <a:off x="1100557" y="2968770"/>
            <a:ext cx="228495" cy="200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5690A46-AB28-654F-C27D-1F2D0E0CFBC6}"/>
              </a:ext>
            </a:extLst>
          </p:cNvPr>
          <p:cNvSpPr/>
          <p:nvPr/>
        </p:nvSpPr>
        <p:spPr bwMode="white">
          <a:xfrm>
            <a:off x="1100557" y="4104142"/>
            <a:ext cx="228495" cy="190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48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4C3820-6105-5AC3-8D5F-3CA062D27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251250"/>
            <a:ext cx="11520000" cy="2865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B56A472-48E2-6C2A-7776-881889DB9172}"/>
              </a:ext>
            </a:extLst>
          </p:cNvPr>
          <p:cNvSpPr/>
          <p:nvPr/>
        </p:nvSpPr>
        <p:spPr bwMode="white">
          <a:xfrm>
            <a:off x="957619" y="1442287"/>
            <a:ext cx="247537" cy="200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2EFE292-D005-2A56-AEBB-9207426B9C1F}"/>
              </a:ext>
            </a:extLst>
          </p:cNvPr>
          <p:cNvSpPr/>
          <p:nvPr/>
        </p:nvSpPr>
        <p:spPr bwMode="white">
          <a:xfrm>
            <a:off x="948099" y="3132973"/>
            <a:ext cx="257057" cy="200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47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B78696C-4CE4-24A0-4C58-2239FCB21E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84091"/>
            <a:ext cx="11520000" cy="56899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911E3AD-8A1F-089F-E3F7-B47F9516BA9E}"/>
              </a:ext>
            </a:extLst>
          </p:cNvPr>
          <p:cNvSpPr/>
          <p:nvPr/>
        </p:nvSpPr>
        <p:spPr bwMode="white">
          <a:xfrm>
            <a:off x="1121652" y="3733957"/>
            <a:ext cx="218975" cy="200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33103C3-C02B-56F1-0094-90B26012E9AE}"/>
              </a:ext>
            </a:extLst>
          </p:cNvPr>
          <p:cNvSpPr/>
          <p:nvPr/>
        </p:nvSpPr>
        <p:spPr bwMode="white">
          <a:xfrm>
            <a:off x="1121652" y="4305807"/>
            <a:ext cx="218975" cy="190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A599BDD-8293-50BE-C664-E53644B9CA93}"/>
              </a:ext>
            </a:extLst>
          </p:cNvPr>
          <p:cNvSpPr/>
          <p:nvPr/>
        </p:nvSpPr>
        <p:spPr bwMode="white">
          <a:xfrm>
            <a:off x="1112132" y="4868126"/>
            <a:ext cx="228495" cy="200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43DC70B-F7ED-70CA-549C-68AAD1F742E6}"/>
              </a:ext>
            </a:extLst>
          </p:cNvPr>
          <p:cNvSpPr/>
          <p:nvPr/>
        </p:nvSpPr>
        <p:spPr bwMode="white">
          <a:xfrm>
            <a:off x="1121652" y="5439976"/>
            <a:ext cx="218975" cy="190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BF4F575-7955-A4C9-3CE5-ACF3F658CF90}"/>
              </a:ext>
            </a:extLst>
          </p:cNvPr>
          <p:cNvSpPr/>
          <p:nvPr/>
        </p:nvSpPr>
        <p:spPr bwMode="white">
          <a:xfrm>
            <a:off x="1112132" y="6002295"/>
            <a:ext cx="228495" cy="190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69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2024-01-22T06:05:05Z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