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1061" y="6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E8FFD7C-ADDD-3385-5C31-C44C30156F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83"/>
          <a:stretch/>
        </p:blipFill>
        <p:spPr>
          <a:xfrm>
            <a:off x="2386920" y="1868759"/>
            <a:ext cx="7930560" cy="26121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E15AE2D-13AB-73EB-DF03-5E43451137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09357"/>
            <a:ext cx="11520000" cy="28531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0DE7997-B3D2-168E-0F6C-EED894A2E63E}"/>
              </a:ext>
            </a:extLst>
          </p:cNvPr>
          <p:cNvSpPr/>
          <p:nvPr/>
        </p:nvSpPr>
        <p:spPr bwMode="white">
          <a:xfrm>
            <a:off x="2083239" y="3051446"/>
            <a:ext cx="1491234" cy="257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023D074-877D-D425-1E1A-471A2C47C634}"/>
              </a:ext>
            </a:extLst>
          </p:cNvPr>
          <p:cNvSpPr/>
          <p:nvPr/>
        </p:nvSpPr>
        <p:spPr bwMode="white">
          <a:xfrm>
            <a:off x="7633785" y="3051446"/>
            <a:ext cx="1482506" cy="257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B7E43C2-9AA2-6C37-0FD2-557B88639012}"/>
              </a:ext>
            </a:extLst>
          </p:cNvPr>
          <p:cNvSpPr/>
          <p:nvPr/>
        </p:nvSpPr>
        <p:spPr bwMode="white">
          <a:xfrm>
            <a:off x="2454545" y="3509485"/>
            <a:ext cx="1514782" cy="257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8962E09-2B2B-C2CB-B559-24CC31785E4B}"/>
              </a:ext>
            </a:extLst>
          </p:cNvPr>
          <p:cNvSpPr/>
          <p:nvPr/>
        </p:nvSpPr>
        <p:spPr bwMode="white">
          <a:xfrm>
            <a:off x="7233917" y="3509485"/>
            <a:ext cx="1501374" cy="257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59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3C6071A-135B-AD07-E470-198A1BD072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95" y="1287652"/>
            <a:ext cx="11520000" cy="32984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E21770D-3F10-8F57-E255-28C2438647CC}"/>
              </a:ext>
            </a:extLst>
          </p:cNvPr>
          <p:cNvSpPr/>
          <p:nvPr/>
        </p:nvSpPr>
        <p:spPr bwMode="white">
          <a:xfrm>
            <a:off x="2380437" y="1993110"/>
            <a:ext cx="618842" cy="142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3E24AFE-6295-6937-593C-D58AE8FB2847}"/>
              </a:ext>
            </a:extLst>
          </p:cNvPr>
          <p:cNvSpPr/>
          <p:nvPr/>
        </p:nvSpPr>
        <p:spPr bwMode="white">
          <a:xfrm>
            <a:off x="3465792" y="2450705"/>
            <a:ext cx="628363" cy="142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D04D55C-D1EC-F774-F538-CE4FDFF2C487}"/>
              </a:ext>
            </a:extLst>
          </p:cNvPr>
          <p:cNvSpPr/>
          <p:nvPr/>
        </p:nvSpPr>
        <p:spPr bwMode="white">
          <a:xfrm>
            <a:off x="2437561" y="2908300"/>
            <a:ext cx="333223" cy="142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8B425ED-DAC4-A2C5-AE87-AA2137ABD79E}"/>
              </a:ext>
            </a:extLst>
          </p:cNvPr>
          <p:cNvSpPr/>
          <p:nvPr/>
        </p:nvSpPr>
        <p:spPr bwMode="white">
          <a:xfrm>
            <a:off x="2875511" y="3365895"/>
            <a:ext cx="466512" cy="190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B65FAEF-9A72-945A-6FC0-A5DA03D7999C}"/>
              </a:ext>
            </a:extLst>
          </p:cNvPr>
          <p:cNvSpPr/>
          <p:nvPr/>
        </p:nvSpPr>
        <p:spPr bwMode="white">
          <a:xfrm>
            <a:off x="2123379" y="3823490"/>
            <a:ext cx="190413" cy="142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89555DB-1CED-87B4-4D3C-450E642E25B7}"/>
              </a:ext>
            </a:extLst>
          </p:cNvPr>
          <p:cNvSpPr/>
          <p:nvPr/>
        </p:nvSpPr>
        <p:spPr bwMode="white">
          <a:xfrm>
            <a:off x="5055742" y="3823490"/>
            <a:ext cx="333223" cy="142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C7C49BE-B932-BCC6-7885-5E825D22A52F}"/>
              </a:ext>
            </a:extLst>
          </p:cNvPr>
          <p:cNvSpPr/>
          <p:nvPr/>
        </p:nvSpPr>
        <p:spPr bwMode="white">
          <a:xfrm>
            <a:off x="2009131" y="4271552"/>
            <a:ext cx="618842" cy="142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6BED2B5-3261-D9A5-6233-F7126DCD3636}"/>
              </a:ext>
            </a:extLst>
          </p:cNvPr>
          <p:cNvSpPr/>
          <p:nvPr/>
        </p:nvSpPr>
        <p:spPr bwMode="white">
          <a:xfrm>
            <a:off x="4332172" y="4271552"/>
            <a:ext cx="190413" cy="1429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94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4D0D5D4-D601-03F8-7191-80C785AB1A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8" y="982852"/>
            <a:ext cx="11520000" cy="44900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3E1BEEF-59BF-289E-7C97-E14B92FA8534}"/>
              </a:ext>
            </a:extLst>
          </p:cNvPr>
          <p:cNvSpPr/>
          <p:nvPr/>
        </p:nvSpPr>
        <p:spPr bwMode="white">
          <a:xfrm>
            <a:off x="2764995" y="4271763"/>
            <a:ext cx="380826" cy="142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30A8EF9-6E45-1F98-571D-B6E97E24AD85}"/>
              </a:ext>
            </a:extLst>
          </p:cNvPr>
          <p:cNvSpPr/>
          <p:nvPr/>
        </p:nvSpPr>
        <p:spPr bwMode="white">
          <a:xfrm>
            <a:off x="4954748" y="4214564"/>
            <a:ext cx="533157" cy="200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6F2EF6E-004C-E6FB-D212-CE4606842F05}"/>
              </a:ext>
            </a:extLst>
          </p:cNvPr>
          <p:cNvSpPr/>
          <p:nvPr/>
        </p:nvSpPr>
        <p:spPr bwMode="white">
          <a:xfrm>
            <a:off x="8620202" y="4271763"/>
            <a:ext cx="418909" cy="190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3DBF068-102E-46AF-8FDD-1D81BC2DA0F8}"/>
              </a:ext>
            </a:extLst>
          </p:cNvPr>
          <p:cNvSpPr/>
          <p:nvPr/>
        </p:nvSpPr>
        <p:spPr bwMode="white">
          <a:xfrm>
            <a:off x="2660268" y="4672152"/>
            <a:ext cx="542677" cy="200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D3CC72E-D360-31E8-47AD-9826715D3C67}"/>
              </a:ext>
            </a:extLst>
          </p:cNvPr>
          <p:cNvSpPr/>
          <p:nvPr/>
        </p:nvSpPr>
        <p:spPr bwMode="white">
          <a:xfrm>
            <a:off x="7249227" y="4672152"/>
            <a:ext cx="371305" cy="247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2B79FF4-8473-2A46-5620-5568B6AB30F8}"/>
              </a:ext>
            </a:extLst>
          </p:cNvPr>
          <p:cNvSpPr/>
          <p:nvPr/>
        </p:nvSpPr>
        <p:spPr bwMode="white">
          <a:xfrm>
            <a:off x="10010219" y="4729350"/>
            <a:ext cx="571239" cy="142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66742D2-747E-6223-E197-988F2A686752}"/>
              </a:ext>
            </a:extLst>
          </p:cNvPr>
          <p:cNvSpPr/>
          <p:nvPr/>
        </p:nvSpPr>
        <p:spPr bwMode="white">
          <a:xfrm>
            <a:off x="4145491" y="5177405"/>
            <a:ext cx="371305" cy="142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48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2DDA7DB-CFF4-2FF1-8FD8-29D90F7190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96105"/>
            <a:ext cx="11520000" cy="4180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D6477B3-3BB5-66A1-3411-7CE39C500C1D}"/>
              </a:ext>
            </a:extLst>
          </p:cNvPr>
          <p:cNvSpPr/>
          <p:nvPr/>
        </p:nvSpPr>
        <p:spPr bwMode="white">
          <a:xfrm>
            <a:off x="1112132" y="1634183"/>
            <a:ext cx="228495" cy="199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A9B3C8F-B904-96F7-63EF-10F72A85E687}"/>
              </a:ext>
            </a:extLst>
          </p:cNvPr>
          <p:cNvSpPr/>
          <p:nvPr/>
        </p:nvSpPr>
        <p:spPr bwMode="white">
          <a:xfrm>
            <a:off x="1121652" y="2548445"/>
            <a:ext cx="218975" cy="190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2DB860D-BFA1-E15C-2AB8-59904E26B5C3}"/>
              </a:ext>
            </a:extLst>
          </p:cNvPr>
          <p:cNvSpPr/>
          <p:nvPr/>
        </p:nvSpPr>
        <p:spPr bwMode="white">
          <a:xfrm>
            <a:off x="1112132" y="3462708"/>
            <a:ext cx="228495" cy="190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6FBF006-4F4D-A897-BF36-6AFC922EDD47}"/>
              </a:ext>
            </a:extLst>
          </p:cNvPr>
          <p:cNvSpPr/>
          <p:nvPr/>
        </p:nvSpPr>
        <p:spPr bwMode="white">
          <a:xfrm>
            <a:off x="1121652" y="4367446"/>
            <a:ext cx="218975" cy="199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28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2024-01-22T06:02:27Z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