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3881E2-5CF9-13BA-1A1D-7E145224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3" b="9084"/>
          <a:stretch/>
        </p:blipFill>
        <p:spPr>
          <a:xfrm>
            <a:off x="4095659" y="3460040"/>
            <a:ext cx="4446176" cy="991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CDDCB2-BB27-CC18-E2BF-AD6345EA0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2" y="1080436"/>
            <a:ext cx="11520000" cy="356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64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548558-F86F-8B4E-C937-06172DB7F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11163"/>
            <a:ext cx="11520000" cy="352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9CF346-589B-E280-A69F-D4AE85CC670F}"/>
              </a:ext>
            </a:extLst>
          </p:cNvPr>
          <p:cNvSpPr/>
          <p:nvPr/>
        </p:nvSpPr>
        <p:spPr bwMode="white">
          <a:xfrm>
            <a:off x="967140" y="1173219"/>
            <a:ext cx="228495" cy="190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C953BB-7076-7767-54CA-056A53BD5265}"/>
              </a:ext>
            </a:extLst>
          </p:cNvPr>
          <p:cNvSpPr/>
          <p:nvPr/>
        </p:nvSpPr>
        <p:spPr bwMode="white">
          <a:xfrm>
            <a:off x="967140" y="1754718"/>
            <a:ext cx="218975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EE845C-D848-25CD-ECF0-BBE9329603D7}"/>
              </a:ext>
            </a:extLst>
          </p:cNvPr>
          <p:cNvSpPr/>
          <p:nvPr/>
        </p:nvSpPr>
        <p:spPr bwMode="white">
          <a:xfrm>
            <a:off x="967140" y="2336216"/>
            <a:ext cx="218975" cy="190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375156-2D63-F2C1-05B9-CB069C136A72}"/>
              </a:ext>
            </a:extLst>
          </p:cNvPr>
          <p:cNvSpPr/>
          <p:nvPr/>
        </p:nvSpPr>
        <p:spPr bwMode="white">
          <a:xfrm>
            <a:off x="967140" y="2917715"/>
            <a:ext cx="228495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F36E67-B58A-148F-C630-1285C6E5AD8B}"/>
              </a:ext>
            </a:extLst>
          </p:cNvPr>
          <p:cNvSpPr/>
          <p:nvPr/>
        </p:nvSpPr>
        <p:spPr bwMode="white">
          <a:xfrm>
            <a:off x="967140" y="3499213"/>
            <a:ext cx="218975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DDE54D-30EB-4611-59F7-D73345EB133A}"/>
              </a:ext>
            </a:extLst>
          </p:cNvPr>
          <p:cNvSpPr/>
          <p:nvPr/>
        </p:nvSpPr>
        <p:spPr bwMode="white">
          <a:xfrm>
            <a:off x="967140" y="4090244"/>
            <a:ext cx="228495" cy="190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BE3C48-01F2-294B-AF08-0A235CD2C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8" y="359999"/>
            <a:ext cx="11638036" cy="5877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51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F192C3-B596-A218-FFEA-24A743A18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57528"/>
            <a:ext cx="11520000" cy="293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754E89-4F97-F830-C006-FD47BCE81B43}"/>
              </a:ext>
            </a:extLst>
          </p:cNvPr>
          <p:cNvSpPr/>
          <p:nvPr/>
        </p:nvSpPr>
        <p:spPr bwMode="white">
          <a:xfrm>
            <a:off x="6098776" y="1557979"/>
            <a:ext cx="752132" cy="190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7D01DD-DC6B-D626-56A7-82F4A481F9FD}"/>
              </a:ext>
            </a:extLst>
          </p:cNvPr>
          <p:cNvSpPr/>
          <p:nvPr/>
        </p:nvSpPr>
        <p:spPr bwMode="white">
          <a:xfrm>
            <a:off x="4699239" y="2140243"/>
            <a:ext cx="742611" cy="248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5D0CEE-0F55-28A2-5F9A-95BAD414A91B}"/>
              </a:ext>
            </a:extLst>
          </p:cNvPr>
          <p:cNvSpPr/>
          <p:nvPr/>
        </p:nvSpPr>
        <p:spPr bwMode="white">
          <a:xfrm>
            <a:off x="6060694" y="2722508"/>
            <a:ext cx="2180231" cy="23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9517B1-5BE9-71F3-4C2C-75D2F149F278}"/>
              </a:ext>
            </a:extLst>
          </p:cNvPr>
          <p:cNvSpPr/>
          <p:nvPr/>
        </p:nvSpPr>
        <p:spPr bwMode="white">
          <a:xfrm>
            <a:off x="3613884" y="3304772"/>
            <a:ext cx="761652" cy="190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8DEB16-8861-8A65-C5E5-0B8F49149923}"/>
              </a:ext>
            </a:extLst>
          </p:cNvPr>
          <p:cNvSpPr/>
          <p:nvPr/>
        </p:nvSpPr>
        <p:spPr bwMode="white">
          <a:xfrm>
            <a:off x="3794776" y="3896581"/>
            <a:ext cx="1209123" cy="22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