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/>
          <a:stretch/>
        </p:blipFill>
        <p:spPr>
          <a:xfrm>
            <a:off x="2396064" y="2079072"/>
            <a:ext cx="7674528" cy="260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E4F037-E165-2A40-CA8C-0830B13E8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811104"/>
            <a:ext cx="11520000" cy="433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010E4D-155A-405A-05D4-ACB6AF00E73B}"/>
              </a:ext>
            </a:extLst>
          </p:cNvPr>
          <p:cNvSpPr/>
          <p:nvPr/>
        </p:nvSpPr>
        <p:spPr bwMode="white">
          <a:xfrm>
            <a:off x="1114803" y="1487310"/>
            <a:ext cx="247537" cy="19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67EB99-4373-2C22-A5A2-B8516102AB91}"/>
              </a:ext>
            </a:extLst>
          </p:cNvPr>
          <p:cNvSpPr/>
          <p:nvPr/>
        </p:nvSpPr>
        <p:spPr bwMode="white">
          <a:xfrm>
            <a:off x="1124324" y="2430190"/>
            <a:ext cx="238016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2D948F-B9DD-74FB-941A-BB2C71C043A9}"/>
              </a:ext>
            </a:extLst>
          </p:cNvPr>
          <p:cNvSpPr/>
          <p:nvPr/>
        </p:nvSpPr>
        <p:spPr bwMode="white">
          <a:xfrm>
            <a:off x="1124324" y="3382595"/>
            <a:ext cx="238016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366C78-80C4-7810-C187-21D349981D63}"/>
              </a:ext>
            </a:extLst>
          </p:cNvPr>
          <p:cNvSpPr/>
          <p:nvPr/>
        </p:nvSpPr>
        <p:spPr bwMode="white">
          <a:xfrm>
            <a:off x="1124324" y="4344523"/>
            <a:ext cx="228495" cy="19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D09497-3AEC-7089-E1F4-06D54D04A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247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C17E11-B07D-F762-4375-8D820A33883D}"/>
              </a:ext>
            </a:extLst>
          </p:cNvPr>
          <p:cNvSpPr/>
          <p:nvPr/>
        </p:nvSpPr>
        <p:spPr bwMode="white">
          <a:xfrm>
            <a:off x="2130842" y="1662863"/>
            <a:ext cx="476033" cy="143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1E7329-32E4-9F9C-9F2D-65BF2333E6C5}"/>
              </a:ext>
            </a:extLst>
          </p:cNvPr>
          <p:cNvSpPr/>
          <p:nvPr/>
        </p:nvSpPr>
        <p:spPr bwMode="white">
          <a:xfrm>
            <a:off x="3082909" y="2092483"/>
            <a:ext cx="599801" cy="190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FEE194-7BDE-056A-10BA-D485DD54B7D3}"/>
              </a:ext>
            </a:extLst>
          </p:cNvPr>
          <p:cNvSpPr/>
          <p:nvPr/>
        </p:nvSpPr>
        <p:spPr bwMode="white">
          <a:xfrm>
            <a:off x="4082578" y="2560293"/>
            <a:ext cx="542677" cy="190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FC1EF8-D18D-1D9D-F827-2E960D377D30}"/>
              </a:ext>
            </a:extLst>
          </p:cNvPr>
          <p:cNvSpPr/>
          <p:nvPr/>
        </p:nvSpPr>
        <p:spPr bwMode="white">
          <a:xfrm>
            <a:off x="2130842" y="3094932"/>
            <a:ext cx="590280" cy="143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BCDE24-930E-3222-887C-445918965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3984"/>
            <a:ext cx="11520000" cy="3423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24FCCF-3BD3-68DF-A5DF-E43C1FB0160E}"/>
              </a:ext>
            </a:extLst>
          </p:cNvPr>
          <p:cNvSpPr/>
          <p:nvPr/>
        </p:nvSpPr>
        <p:spPr bwMode="white">
          <a:xfrm>
            <a:off x="1531041" y="2147948"/>
            <a:ext cx="476033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059FE9-DF37-5236-F389-00593D0B3545}"/>
              </a:ext>
            </a:extLst>
          </p:cNvPr>
          <p:cNvSpPr/>
          <p:nvPr/>
        </p:nvSpPr>
        <p:spPr bwMode="white">
          <a:xfrm>
            <a:off x="2606876" y="2205170"/>
            <a:ext cx="304661" cy="190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DE3F71-38AB-C8B8-1E02-69505223358F}"/>
              </a:ext>
            </a:extLst>
          </p:cNvPr>
          <p:cNvSpPr/>
          <p:nvPr/>
        </p:nvSpPr>
        <p:spPr bwMode="white">
          <a:xfrm>
            <a:off x="3501818" y="2157485"/>
            <a:ext cx="276099" cy="190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E5CBFA-E04D-54E1-8328-41EA30A0A22E}"/>
              </a:ext>
            </a:extLst>
          </p:cNvPr>
          <p:cNvSpPr/>
          <p:nvPr/>
        </p:nvSpPr>
        <p:spPr bwMode="white">
          <a:xfrm>
            <a:off x="2130842" y="3158860"/>
            <a:ext cx="476033" cy="143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0FD110-B51C-88CB-E2C8-862E78BE2F64}"/>
              </a:ext>
            </a:extLst>
          </p:cNvPr>
          <p:cNvSpPr/>
          <p:nvPr/>
        </p:nvSpPr>
        <p:spPr bwMode="white">
          <a:xfrm>
            <a:off x="3197157" y="3111175"/>
            <a:ext cx="418909" cy="190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020B4A-1EC1-FA00-2667-E0A75A694CD3}"/>
              </a:ext>
            </a:extLst>
          </p:cNvPr>
          <p:cNvSpPr/>
          <p:nvPr/>
        </p:nvSpPr>
        <p:spPr bwMode="white">
          <a:xfrm>
            <a:off x="4206347" y="3158860"/>
            <a:ext cx="190413" cy="143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F8DA7D-F2B2-77DE-981E-658A1C531B17}"/>
              </a:ext>
            </a:extLst>
          </p:cNvPr>
          <p:cNvSpPr/>
          <p:nvPr/>
        </p:nvSpPr>
        <p:spPr bwMode="white">
          <a:xfrm>
            <a:off x="1340628" y="4055329"/>
            <a:ext cx="3760661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8642B2-A7F5-F5C9-F6F7-AD3C95395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2336"/>
            <a:ext cx="11520000" cy="4821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E7CFF3-1CF5-15AF-C4BD-643EC5EBA7B8}"/>
              </a:ext>
            </a:extLst>
          </p:cNvPr>
          <p:cNvSpPr/>
          <p:nvPr/>
        </p:nvSpPr>
        <p:spPr bwMode="white">
          <a:xfrm>
            <a:off x="1121652" y="3811419"/>
            <a:ext cx="218975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8B03B8-55B7-6957-FAC6-DD2D1433CA9B}"/>
              </a:ext>
            </a:extLst>
          </p:cNvPr>
          <p:cNvSpPr/>
          <p:nvPr/>
        </p:nvSpPr>
        <p:spPr bwMode="white">
          <a:xfrm>
            <a:off x="1112132" y="4287839"/>
            <a:ext cx="238016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33DD6B-077F-62D8-74BA-CEB4BC9473C9}"/>
              </a:ext>
            </a:extLst>
          </p:cNvPr>
          <p:cNvSpPr/>
          <p:nvPr/>
        </p:nvSpPr>
        <p:spPr bwMode="white">
          <a:xfrm>
            <a:off x="1121652" y="4764258"/>
            <a:ext cx="218975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0A28AE-8D11-D380-AE19-35AFBB844953}"/>
              </a:ext>
            </a:extLst>
          </p:cNvPr>
          <p:cNvSpPr/>
          <p:nvPr/>
        </p:nvSpPr>
        <p:spPr bwMode="white">
          <a:xfrm>
            <a:off x="1112132" y="5240678"/>
            <a:ext cx="238016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