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3" r:id="rId4"/>
    <p:sldId id="261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5" d="100"/>
          <a:sy n="55" d="100"/>
        </p:scale>
        <p:origin x="1157" y="7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21424A9-0298-174C-1977-C5F56DD02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20" b="7466"/>
          <a:stretch/>
        </p:blipFill>
        <p:spPr>
          <a:xfrm>
            <a:off x="3768219" y="3081528"/>
            <a:ext cx="4877017" cy="1324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483E2E19-C750-C8D6-B830-65B1ACA76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30" b="55113"/>
          <a:stretch/>
        </p:blipFill>
        <p:spPr>
          <a:xfrm>
            <a:off x="2359488" y="1884000"/>
            <a:ext cx="7723296" cy="1197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1E842E5-0A09-FE3E-BB7F-73A8E1E8A7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04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324EAF45-BDB2-3F78-F3C6-6F8DC2CF39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91" y="3064011"/>
            <a:ext cx="11520000" cy="3436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49791DD-C794-9837-1570-5E2B8D169CC3}"/>
              </a:ext>
            </a:extLst>
          </p:cNvPr>
          <p:cNvSpPr/>
          <p:nvPr/>
        </p:nvSpPr>
        <p:spPr bwMode="white">
          <a:xfrm>
            <a:off x="1075110" y="3149934"/>
            <a:ext cx="238016" cy="200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F617C8F-0FE8-02AE-A125-2A4F85C5FD4D}"/>
              </a:ext>
            </a:extLst>
          </p:cNvPr>
          <p:cNvSpPr/>
          <p:nvPr/>
        </p:nvSpPr>
        <p:spPr bwMode="white">
          <a:xfrm>
            <a:off x="1075110" y="4009172"/>
            <a:ext cx="247537" cy="190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E7F18F3-0D18-FD45-1DBE-E1C2373A925C}"/>
              </a:ext>
            </a:extLst>
          </p:cNvPr>
          <p:cNvSpPr/>
          <p:nvPr/>
        </p:nvSpPr>
        <p:spPr bwMode="white">
          <a:xfrm>
            <a:off x="1075110" y="4868410"/>
            <a:ext cx="238016" cy="210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58E62BA-CB0A-F631-AE42-DD02D9682C1E}"/>
              </a:ext>
            </a:extLst>
          </p:cNvPr>
          <p:cNvSpPr/>
          <p:nvPr/>
        </p:nvSpPr>
        <p:spPr bwMode="white">
          <a:xfrm>
            <a:off x="1075110" y="5737195"/>
            <a:ext cx="238016" cy="200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62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E698E12-536C-6F89-CBCE-4341141475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09" y="484691"/>
            <a:ext cx="11520000" cy="5523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747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22E89B-A1FF-E132-098B-8A6514D4C2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831054"/>
            <a:ext cx="11520000" cy="4364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4B2AA0A-FDDC-6EDA-B5B6-D735EEE959B2}"/>
              </a:ext>
            </a:extLst>
          </p:cNvPr>
          <p:cNvSpPr/>
          <p:nvPr/>
        </p:nvSpPr>
        <p:spPr bwMode="white">
          <a:xfrm>
            <a:off x="995702" y="1383765"/>
            <a:ext cx="218975" cy="190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6B790B1-D588-BB97-2E7D-AF72DD3760F1}"/>
              </a:ext>
            </a:extLst>
          </p:cNvPr>
          <p:cNvSpPr/>
          <p:nvPr/>
        </p:nvSpPr>
        <p:spPr bwMode="white">
          <a:xfrm>
            <a:off x="995702" y="1812593"/>
            <a:ext cx="218975" cy="190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FF78FBF-BAC2-BC50-3F2A-47D4338BA8B9}"/>
              </a:ext>
            </a:extLst>
          </p:cNvPr>
          <p:cNvSpPr/>
          <p:nvPr/>
        </p:nvSpPr>
        <p:spPr bwMode="white">
          <a:xfrm>
            <a:off x="986181" y="2241421"/>
            <a:ext cx="238016" cy="190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A376281-8B89-6D50-1952-AE1838272FB3}"/>
              </a:ext>
            </a:extLst>
          </p:cNvPr>
          <p:cNvSpPr/>
          <p:nvPr/>
        </p:nvSpPr>
        <p:spPr bwMode="white">
          <a:xfrm>
            <a:off x="995702" y="2670249"/>
            <a:ext cx="218975" cy="200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4A39490-224E-01E7-73AB-F1F0D4721D6B}"/>
              </a:ext>
            </a:extLst>
          </p:cNvPr>
          <p:cNvSpPr/>
          <p:nvPr/>
        </p:nvSpPr>
        <p:spPr bwMode="white">
          <a:xfrm>
            <a:off x="995702" y="3108606"/>
            <a:ext cx="218975" cy="190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6042E05-CAA0-ABDC-CCF9-5963230FC013}"/>
              </a:ext>
            </a:extLst>
          </p:cNvPr>
          <p:cNvSpPr/>
          <p:nvPr/>
        </p:nvSpPr>
        <p:spPr bwMode="white">
          <a:xfrm>
            <a:off x="3880462" y="3966262"/>
            <a:ext cx="390347" cy="200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C587D2A-661E-A001-01CD-66036DC9508A}"/>
              </a:ext>
            </a:extLst>
          </p:cNvPr>
          <p:cNvSpPr/>
          <p:nvPr/>
        </p:nvSpPr>
        <p:spPr bwMode="white">
          <a:xfrm>
            <a:off x="4861090" y="3966262"/>
            <a:ext cx="790214" cy="247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7E83866-9C80-DA25-E792-8C6D46D8F5D3}"/>
              </a:ext>
            </a:extLst>
          </p:cNvPr>
          <p:cNvSpPr/>
          <p:nvPr/>
        </p:nvSpPr>
        <p:spPr bwMode="white">
          <a:xfrm>
            <a:off x="2519008" y="4404619"/>
            <a:ext cx="456991" cy="190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7C5A48A-0912-9DF5-299A-E7DC8D0BCD12}"/>
              </a:ext>
            </a:extLst>
          </p:cNvPr>
          <p:cNvSpPr/>
          <p:nvPr/>
        </p:nvSpPr>
        <p:spPr bwMode="white">
          <a:xfrm>
            <a:off x="3566280" y="4395090"/>
            <a:ext cx="304661" cy="200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4146475-1D12-042E-FF47-61C57388EEF9}"/>
              </a:ext>
            </a:extLst>
          </p:cNvPr>
          <p:cNvSpPr/>
          <p:nvPr/>
        </p:nvSpPr>
        <p:spPr bwMode="white">
          <a:xfrm>
            <a:off x="1214677" y="4833447"/>
            <a:ext cx="1075834" cy="247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51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2024-01-22T05:34:40Z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