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4" r:id="rId4"/>
    <p:sldId id="263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1061" y="6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39A8C41-145A-6C62-917A-C9A436EF07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61" b="10338"/>
          <a:stretch/>
        </p:blipFill>
        <p:spPr>
          <a:xfrm>
            <a:off x="3968434" y="3235722"/>
            <a:ext cx="4505403" cy="1153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483E2E19-C750-C8D6-B830-65B1ACA766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30" b="55113"/>
          <a:stretch/>
        </p:blipFill>
        <p:spPr>
          <a:xfrm>
            <a:off x="2359488" y="1884000"/>
            <a:ext cx="7723296" cy="11975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2F99094-CC8E-D4DC-3F7C-C2B96BA688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95" y="996104"/>
            <a:ext cx="11520000" cy="27371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B6023F2-19F4-FD40-DD37-471025A311CC}"/>
              </a:ext>
            </a:extLst>
          </p:cNvPr>
          <p:cNvSpPr/>
          <p:nvPr/>
        </p:nvSpPr>
        <p:spPr bwMode="white">
          <a:xfrm>
            <a:off x="10508973" y="969600"/>
            <a:ext cx="1344522" cy="726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0CF535D-E407-9AB9-D394-21F0ED09CBBF}"/>
              </a:ext>
            </a:extLst>
          </p:cNvPr>
          <p:cNvSpPr/>
          <p:nvPr/>
        </p:nvSpPr>
        <p:spPr bwMode="white">
          <a:xfrm>
            <a:off x="1599742" y="3313611"/>
            <a:ext cx="171371" cy="200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41E7069-B7D7-DB75-F211-EAE7D86FC4B7}"/>
              </a:ext>
            </a:extLst>
          </p:cNvPr>
          <p:cNvSpPr/>
          <p:nvPr/>
        </p:nvSpPr>
        <p:spPr bwMode="white">
          <a:xfrm>
            <a:off x="3656205" y="3313611"/>
            <a:ext cx="171371" cy="200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E5033AD-3439-CB24-B0A2-0906DB9495E7}"/>
              </a:ext>
            </a:extLst>
          </p:cNvPr>
          <p:cNvSpPr/>
          <p:nvPr/>
        </p:nvSpPr>
        <p:spPr bwMode="white">
          <a:xfrm>
            <a:off x="5731709" y="3323148"/>
            <a:ext cx="180892" cy="190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3D96051-0FFC-4474-BFE9-937A4DA5DE35}"/>
              </a:ext>
            </a:extLst>
          </p:cNvPr>
          <p:cNvSpPr/>
          <p:nvPr/>
        </p:nvSpPr>
        <p:spPr bwMode="white">
          <a:xfrm>
            <a:off x="7816734" y="3313611"/>
            <a:ext cx="161851" cy="200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0E8C30A-7B69-9F05-D530-C34986BAFFF9}"/>
              </a:ext>
            </a:extLst>
          </p:cNvPr>
          <p:cNvSpPr/>
          <p:nvPr/>
        </p:nvSpPr>
        <p:spPr bwMode="white">
          <a:xfrm>
            <a:off x="9892238" y="3323148"/>
            <a:ext cx="171371" cy="190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71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EA8F32E-0FF1-C1BD-750F-A87F9AB6C9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33496"/>
            <a:ext cx="11520000" cy="3929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AE115DD-79EF-CC06-44EA-D67F36D5E5AE}"/>
              </a:ext>
            </a:extLst>
          </p:cNvPr>
          <p:cNvSpPr/>
          <p:nvPr/>
        </p:nvSpPr>
        <p:spPr bwMode="white">
          <a:xfrm>
            <a:off x="1112132" y="1106086"/>
            <a:ext cx="228495" cy="190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736C4D6-80A4-7F41-727F-E349444B2842}"/>
              </a:ext>
            </a:extLst>
          </p:cNvPr>
          <p:cNvSpPr/>
          <p:nvPr/>
        </p:nvSpPr>
        <p:spPr bwMode="white">
          <a:xfrm>
            <a:off x="1112132" y="2212512"/>
            <a:ext cx="238016" cy="200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FCE3B0D-6B21-F9D3-0315-7F3222462284}"/>
              </a:ext>
            </a:extLst>
          </p:cNvPr>
          <p:cNvSpPr/>
          <p:nvPr/>
        </p:nvSpPr>
        <p:spPr bwMode="white">
          <a:xfrm>
            <a:off x="1112132" y="3318938"/>
            <a:ext cx="238016" cy="200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1AC5836E-B73A-D86A-710D-4FA619C9EF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79" y="4263215"/>
            <a:ext cx="11520000" cy="2240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5D980BE-DB97-519C-6375-7A6CCBD33B44}"/>
              </a:ext>
            </a:extLst>
          </p:cNvPr>
          <p:cNvSpPr/>
          <p:nvPr/>
        </p:nvSpPr>
        <p:spPr bwMode="white">
          <a:xfrm>
            <a:off x="1122698" y="4434807"/>
            <a:ext cx="238016" cy="200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09A3A82-0967-4191-1AFD-BB4CC0831E4B}"/>
              </a:ext>
            </a:extLst>
          </p:cNvPr>
          <p:cNvSpPr/>
          <p:nvPr/>
        </p:nvSpPr>
        <p:spPr bwMode="white">
          <a:xfrm>
            <a:off x="1122698" y="5540622"/>
            <a:ext cx="238016" cy="209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009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2E93D47-3ED7-830C-A39C-44975BE20E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13" y="943095"/>
            <a:ext cx="11520000" cy="3428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B16EE3B-757E-E02B-F124-11FEFAF38E23}"/>
              </a:ext>
            </a:extLst>
          </p:cNvPr>
          <p:cNvSpPr/>
          <p:nvPr/>
        </p:nvSpPr>
        <p:spPr bwMode="white">
          <a:xfrm>
            <a:off x="1191645" y="1733593"/>
            <a:ext cx="228495" cy="190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D042095-9492-9032-9E59-7D1E1C0FFAB0}"/>
              </a:ext>
            </a:extLst>
          </p:cNvPr>
          <p:cNvSpPr/>
          <p:nvPr/>
        </p:nvSpPr>
        <p:spPr bwMode="white">
          <a:xfrm>
            <a:off x="1201165" y="2285990"/>
            <a:ext cx="218975" cy="190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0077DF6-F2D9-1559-2A76-5FCB14417646}"/>
              </a:ext>
            </a:extLst>
          </p:cNvPr>
          <p:cNvSpPr/>
          <p:nvPr/>
        </p:nvSpPr>
        <p:spPr bwMode="white">
          <a:xfrm>
            <a:off x="1191645" y="2838387"/>
            <a:ext cx="228495" cy="200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8D82FEB-AE33-AA99-5621-1D3E17A44DA0}"/>
              </a:ext>
            </a:extLst>
          </p:cNvPr>
          <p:cNvSpPr/>
          <p:nvPr/>
        </p:nvSpPr>
        <p:spPr bwMode="white">
          <a:xfrm>
            <a:off x="1191645" y="3390784"/>
            <a:ext cx="238016" cy="200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F7ED32A-716E-7417-F2C1-1BBD844B1F4D}"/>
              </a:ext>
            </a:extLst>
          </p:cNvPr>
          <p:cNvSpPr/>
          <p:nvPr/>
        </p:nvSpPr>
        <p:spPr bwMode="white">
          <a:xfrm>
            <a:off x="1182124" y="3943181"/>
            <a:ext cx="257057" cy="200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579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9112C75-00DC-DA85-ECFE-7ECAE29376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35861"/>
            <a:ext cx="11520000" cy="3424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167B526-FA1B-F4E0-CA3C-D056049DE646}"/>
              </a:ext>
            </a:extLst>
          </p:cNvPr>
          <p:cNvSpPr/>
          <p:nvPr/>
        </p:nvSpPr>
        <p:spPr bwMode="white">
          <a:xfrm>
            <a:off x="1121652" y="1808526"/>
            <a:ext cx="218975" cy="190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B46D582-F1EA-E213-382D-9199709BD46A}"/>
              </a:ext>
            </a:extLst>
          </p:cNvPr>
          <p:cNvSpPr/>
          <p:nvPr/>
        </p:nvSpPr>
        <p:spPr bwMode="white">
          <a:xfrm>
            <a:off x="1112132" y="2361792"/>
            <a:ext cx="238016" cy="190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6AC5443-EB0D-DA6D-3041-1FB0C20AF092}"/>
              </a:ext>
            </a:extLst>
          </p:cNvPr>
          <p:cNvSpPr/>
          <p:nvPr/>
        </p:nvSpPr>
        <p:spPr bwMode="white">
          <a:xfrm>
            <a:off x="1121652" y="2915059"/>
            <a:ext cx="218975" cy="190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17D8FF4-8ED2-5563-458F-AB1046C10019}"/>
              </a:ext>
            </a:extLst>
          </p:cNvPr>
          <p:cNvSpPr/>
          <p:nvPr/>
        </p:nvSpPr>
        <p:spPr bwMode="white">
          <a:xfrm>
            <a:off x="1112132" y="3468325"/>
            <a:ext cx="238016" cy="190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BCFD974-ADA4-1912-6172-C42736EE38D9}"/>
              </a:ext>
            </a:extLst>
          </p:cNvPr>
          <p:cNvSpPr/>
          <p:nvPr/>
        </p:nvSpPr>
        <p:spPr bwMode="white">
          <a:xfrm>
            <a:off x="1112132" y="4031131"/>
            <a:ext cx="238016" cy="190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759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2024-01-22T05:33:45Z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