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F99291-8FA6-23F7-38CE-55F48A7E5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3" r="42942"/>
          <a:stretch/>
        </p:blipFill>
        <p:spPr>
          <a:xfrm>
            <a:off x="1137923" y="3343702"/>
            <a:ext cx="10394436" cy="1104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3E2E19-C750-C8D6-B830-65B1ACA7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0" b="55113"/>
          <a:stretch/>
        </p:blipFill>
        <p:spPr>
          <a:xfrm>
            <a:off x="2359488" y="1884000"/>
            <a:ext cx="7723296" cy="119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9A2A99-E116-9958-E0BA-C7B30B184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8" y="742138"/>
            <a:ext cx="11520000" cy="484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DA51C1-9A4E-B3DC-FF5B-DD9E0CDA01E0}"/>
              </a:ext>
            </a:extLst>
          </p:cNvPr>
          <p:cNvSpPr/>
          <p:nvPr/>
        </p:nvSpPr>
        <p:spPr bwMode="white">
          <a:xfrm>
            <a:off x="1189890" y="1485206"/>
            <a:ext cx="218975" cy="19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6B5F0C-C505-C43F-595C-285375AA6685}"/>
              </a:ext>
            </a:extLst>
          </p:cNvPr>
          <p:cNvSpPr/>
          <p:nvPr/>
        </p:nvSpPr>
        <p:spPr bwMode="white">
          <a:xfrm>
            <a:off x="1180370" y="2418806"/>
            <a:ext cx="238016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55D69E-78CB-0891-38A8-7B504022EB35}"/>
              </a:ext>
            </a:extLst>
          </p:cNvPr>
          <p:cNvSpPr/>
          <p:nvPr/>
        </p:nvSpPr>
        <p:spPr bwMode="white">
          <a:xfrm>
            <a:off x="1180370" y="3371458"/>
            <a:ext cx="228495" cy="19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AEC330-35B1-34A0-675F-B64222114C6F}"/>
              </a:ext>
            </a:extLst>
          </p:cNvPr>
          <p:cNvSpPr/>
          <p:nvPr/>
        </p:nvSpPr>
        <p:spPr bwMode="white">
          <a:xfrm>
            <a:off x="1170849" y="4305057"/>
            <a:ext cx="257057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04C29C-6976-F864-1486-3821F20E3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" y="1056036"/>
            <a:ext cx="11520000" cy="2911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DEEF2E-5C4F-AEB3-A4EF-4F19EB1FEC21}"/>
              </a:ext>
            </a:extLst>
          </p:cNvPr>
          <p:cNvSpPr/>
          <p:nvPr/>
        </p:nvSpPr>
        <p:spPr bwMode="white">
          <a:xfrm>
            <a:off x="1084836" y="1733691"/>
            <a:ext cx="247537" cy="190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98C28D-D7C4-78D4-FF98-B102600899C1}"/>
              </a:ext>
            </a:extLst>
          </p:cNvPr>
          <p:cNvSpPr/>
          <p:nvPr/>
        </p:nvSpPr>
        <p:spPr bwMode="white">
          <a:xfrm>
            <a:off x="1084836" y="2201369"/>
            <a:ext cx="238016" cy="2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A6BF9A-799E-85AC-5569-E4EE959F632E}"/>
              </a:ext>
            </a:extLst>
          </p:cNvPr>
          <p:cNvSpPr/>
          <p:nvPr/>
        </p:nvSpPr>
        <p:spPr bwMode="white">
          <a:xfrm>
            <a:off x="1084836" y="2678592"/>
            <a:ext cx="228495" cy="190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BF0802-8744-2CEB-61A8-07934089E457}"/>
              </a:ext>
            </a:extLst>
          </p:cNvPr>
          <p:cNvSpPr/>
          <p:nvPr/>
        </p:nvSpPr>
        <p:spPr bwMode="white">
          <a:xfrm>
            <a:off x="1084836" y="3146270"/>
            <a:ext cx="238016" cy="190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9A0DFB-D371-4A78-3C1C-D7B290177D4E}"/>
              </a:ext>
            </a:extLst>
          </p:cNvPr>
          <p:cNvSpPr/>
          <p:nvPr/>
        </p:nvSpPr>
        <p:spPr bwMode="white">
          <a:xfrm>
            <a:off x="1084836" y="3613948"/>
            <a:ext cx="238016" cy="2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3497AF-F4EC-8002-A0DC-7DDE7FA2D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" y="864967"/>
            <a:ext cx="11520000" cy="340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4EE38A-10C4-6FF9-3474-427BD87D30B1}"/>
              </a:ext>
            </a:extLst>
          </p:cNvPr>
          <p:cNvSpPr/>
          <p:nvPr/>
        </p:nvSpPr>
        <p:spPr bwMode="white">
          <a:xfrm>
            <a:off x="2094026" y="2487807"/>
            <a:ext cx="590280" cy="190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7F7D90-3DC3-B2D6-5C66-CD18EF395577}"/>
              </a:ext>
            </a:extLst>
          </p:cNvPr>
          <p:cNvSpPr/>
          <p:nvPr/>
        </p:nvSpPr>
        <p:spPr bwMode="white">
          <a:xfrm>
            <a:off x="7073332" y="2535538"/>
            <a:ext cx="476033" cy="14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38513C-36E4-370B-11E5-B7D51D0CBB80}"/>
              </a:ext>
            </a:extLst>
          </p:cNvPr>
          <p:cNvSpPr/>
          <p:nvPr/>
        </p:nvSpPr>
        <p:spPr bwMode="white">
          <a:xfrm>
            <a:off x="1313332" y="2955567"/>
            <a:ext cx="561719" cy="190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A4768A-18F4-9E26-7157-02303AC348AA}"/>
              </a:ext>
            </a:extLst>
          </p:cNvPr>
          <p:cNvSpPr/>
          <p:nvPr/>
        </p:nvSpPr>
        <p:spPr bwMode="white">
          <a:xfrm>
            <a:off x="6768670" y="2965113"/>
            <a:ext cx="590280" cy="181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214F46-E0A3-F267-F2EE-8FB9720AF898}"/>
              </a:ext>
            </a:extLst>
          </p:cNvPr>
          <p:cNvSpPr/>
          <p:nvPr/>
        </p:nvSpPr>
        <p:spPr bwMode="white">
          <a:xfrm>
            <a:off x="8291976" y="2955567"/>
            <a:ext cx="1218644" cy="248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2CAE8E-CE0E-8CA4-1E24-E376C42B91B3}"/>
              </a:ext>
            </a:extLst>
          </p:cNvPr>
          <p:cNvSpPr/>
          <p:nvPr/>
        </p:nvSpPr>
        <p:spPr bwMode="white">
          <a:xfrm>
            <a:off x="2665265" y="3480604"/>
            <a:ext cx="476033" cy="14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C94E52D-A191-2340-8C18-3F91D0022E18}"/>
              </a:ext>
            </a:extLst>
          </p:cNvPr>
          <p:cNvSpPr/>
          <p:nvPr/>
        </p:nvSpPr>
        <p:spPr bwMode="white">
          <a:xfrm>
            <a:off x="9158356" y="3442419"/>
            <a:ext cx="390346" cy="181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F893F6-1DAB-844A-96C9-26FCE1655CC8}"/>
              </a:ext>
            </a:extLst>
          </p:cNvPr>
          <p:cNvSpPr/>
          <p:nvPr/>
        </p:nvSpPr>
        <p:spPr bwMode="white">
          <a:xfrm>
            <a:off x="1313332" y="3891087"/>
            <a:ext cx="828297" cy="248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B9C996-D9DC-6334-5C33-9D837DE8BA99}"/>
              </a:ext>
            </a:extLst>
          </p:cNvPr>
          <p:cNvSpPr/>
          <p:nvPr/>
        </p:nvSpPr>
        <p:spPr bwMode="white">
          <a:xfrm>
            <a:off x="5102555" y="3891087"/>
            <a:ext cx="476033" cy="20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4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8E1090-44D4-D169-A265-AA3D3192D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" y="878614"/>
            <a:ext cx="11520000" cy="486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5DE8B6-FF77-7CA5-781D-FA7C4C056853}"/>
              </a:ext>
            </a:extLst>
          </p:cNvPr>
          <p:cNvSpPr/>
          <p:nvPr/>
        </p:nvSpPr>
        <p:spPr bwMode="white">
          <a:xfrm>
            <a:off x="1176243" y="3871725"/>
            <a:ext cx="218975" cy="200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86B78B-97E1-A0A8-58D6-D3C99F4FBB16}"/>
              </a:ext>
            </a:extLst>
          </p:cNvPr>
          <p:cNvSpPr/>
          <p:nvPr/>
        </p:nvSpPr>
        <p:spPr bwMode="white">
          <a:xfrm>
            <a:off x="1176243" y="4348335"/>
            <a:ext cx="218975" cy="190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DC2534-913D-0F58-AA71-1829552C65B9}"/>
              </a:ext>
            </a:extLst>
          </p:cNvPr>
          <p:cNvSpPr/>
          <p:nvPr/>
        </p:nvSpPr>
        <p:spPr bwMode="white">
          <a:xfrm>
            <a:off x="1176243" y="4815413"/>
            <a:ext cx="218975" cy="190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FFBF56-FD01-F885-F58C-16CD407FD552}"/>
              </a:ext>
            </a:extLst>
          </p:cNvPr>
          <p:cNvSpPr/>
          <p:nvPr/>
        </p:nvSpPr>
        <p:spPr bwMode="white">
          <a:xfrm>
            <a:off x="1166723" y="5292023"/>
            <a:ext cx="238016" cy="190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