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3A5853-A2EA-298C-8CFD-1683E21DDE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552" b="14534"/>
          <a:stretch/>
        </p:blipFill>
        <p:spPr>
          <a:xfrm>
            <a:off x="2149858" y="3376156"/>
            <a:ext cx="8142555" cy="1116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83E2E19-C750-C8D6-B830-65B1ACA76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0" b="55113"/>
          <a:stretch/>
        </p:blipFill>
        <p:spPr>
          <a:xfrm>
            <a:off x="2359488" y="1884000"/>
            <a:ext cx="7723296" cy="1197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D6BF8D-2684-C1DA-D9F7-ADBD7BCCE8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05" y="632955"/>
            <a:ext cx="11520000" cy="5286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CA8E6A1-C53F-07AA-7001-9B700FB80B28}"/>
              </a:ext>
            </a:extLst>
          </p:cNvPr>
          <p:cNvSpPr/>
          <p:nvPr/>
        </p:nvSpPr>
        <p:spPr bwMode="white">
          <a:xfrm>
            <a:off x="1084837" y="1290137"/>
            <a:ext cx="228495" cy="19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979269-059E-B9D2-8B9A-5B51519D132F}"/>
              </a:ext>
            </a:extLst>
          </p:cNvPr>
          <p:cNvSpPr/>
          <p:nvPr/>
        </p:nvSpPr>
        <p:spPr bwMode="white">
          <a:xfrm>
            <a:off x="1084837" y="2233052"/>
            <a:ext cx="238016" cy="209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1599AFB-952E-AD7D-1B8F-BB5688CACDF9}"/>
              </a:ext>
            </a:extLst>
          </p:cNvPr>
          <p:cNvSpPr/>
          <p:nvPr/>
        </p:nvSpPr>
        <p:spPr bwMode="white">
          <a:xfrm>
            <a:off x="1084837" y="3195016"/>
            <a:ext cx="238016" cy="20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C97C4E-5A91-5010-A9C8-6F19CCC37B03}"/>
              </a:ext>
            </a:extLst>
          </p:cNvPr>
          <p:cNvSpPr/>
          <p:nvPr/>
        </p:nvSpPr>
        <p:spPr bwMode="white">
          <a:xfrm>
            <a:off x="1084837" y="4147455"/>
            <a:ext cx="238016" cy="20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4EC198A-F9AC-1D4E-5875-787C64697E64}"/>
              </a:ext>
            </a:extLst>
          </p:cNvPr>
          <p:cNvSpPr/>
          <p:nvPr/>
        </p:nvSpPr>
        <p:spPr bwMode="white">
          <a:xfrm>
            <a:off x="1075316" y="5099894"/>
            <a:ext cx="257057" cy="200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63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D35A0FE-73B9-62EB-1BD0-590CAB5AC4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7" y="755785"/>
            <a:ext cx="11520000" cy="5356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1308CC-2C30-2204-5404-F6A17587A01A}"/>
              </a:ext>
            </a:extLst>
          </p:cNvPr>
          <p:cNvSpPr/>
          <p:nvPr/>
        </p:nvSpPr>
        <p:spPr bwMode="white">
          <a:xfrm>
            <a:off x="1422515" y="1928094"/>
            <a:ext cx="685487" cy="190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1AD56C-8159-7FAF-F060-0EE6B1D6238C}"/>
              </a:ext>
            </a:extLst>
          </p:cNvPr>
          <p:cNvSpPr/>
          <p:nvPr/>
        </p:nvSpPr>
        <p:spPr bwMode="white">
          <a:xfrm>
            <a:off x="2688763" y="1928094"/>
            <a:ext cx="418909" cy="190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237323-8ADF-E190-302D-AD1C73E6DD13}"/>
              </a:ext>
            </a:extLst>
          </p:cNvPr>
          <p:cNvSpPr/>
          <p:nvPr/>
        </p:nvSpPr>
        <p:spPr bwMode="white">
          <a:xfrm>
            <a:off x="4373920" y="1928094"/>
            <a:ext cx="342743" cy="190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FBCBF7-C5A0-8601-8E94-CAEC355325BA}"/>
              </a:ext>
            </a:extLst>
          </p:cNvPr>
          <p:cNvSpPr/>
          <p:nvPr/>
        </p:nvSpPr>
        <p:spPr bwMode="white">
          <a:xfrm>
            <a:off x="1898548" y="2852599"/>
            <a:ext cx="742611" cy="2192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8255FF-7A85-6559-91AC-F130640F55D1}"/>
              </a:ext>
            </a:extLst>
          </p:cNvPr>
          <p:cNvSpPr/>
          <p:nvPr/>
        </p:nvSpPr>
        <p:spPr bwMode="white">
          <a:xfrm>
            <a:off x="3221920" y="2928846"/>
            <a:ext cx="314181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FCF199-3E7D-E5E5-F04E-52982AAF74F9}"/>
              </a:ext>
            </a:extLst>
          </p:cNvPr>
          <p:cNvSpPr/>
          <p:nvPr/>
        </p:nvSpPr>
        <p:spPr bwMode="white">
          <a:xfrm>
            <a:off x="1422515" y="3834289"/>
            <a:ext cx="466512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2B41D46-F87F-156B-7BF1-EDE2F94A92EE}"/>
              </a:ext>
            </a:extLst>
          </p:cNvPr>
          <p:cNvSpPr/>
          <p:nvPr/>
        </p:nvSpPr>
        <p:spPr bwMode="white">
          <a:xfrm>
            <a:off x="2983903" y="3834289"/>
            <a:ext cx="504595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215465B-9022-060E-CC0F-910F62D980B0}"/>
              </a:ext>
            </a:extLst>
          </p:cNvPr>
          <p:cNvSpPr/>
          <p:nvPr/>
        </p:nvSpPr>
        <p:spPr bwMode="white">
          <a:xfrm>
            <a:off x="1422515" y="4787386"/>
            <a:ext cx="580760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3B9B54B-1F7C-1B12-B3B1-BC687DAA02B3}"/>
              </a:ext>
            </a:extLst>
          </p:cNvPr>
          <p:cNvSpPr/>
          <p:nvPr/>
        </p:nvSpPr>
        <p:spPr bwMode="white">
          <a:xfrm>
            <a:off x="2584035" y="4787386"/>
            <a:ext cx="418909" cy="200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0AF05F1-1803-BF05-B7D6-FC57016BB8EC}"/>
              </a:ext>
            </a:extLst>
          </p:cNvPr>
          <p:cNvSpPr/>
          <p:nvPr/>
        </p:nvSpPr>
        <p:spPr bwMode="white">
          <a:xfrm>
            <a:off x="4640498" y="4844572"/>
            <a:ext cx="314181" cy="190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C88301A-E826-D72C-71C1-A419C3619F00}"/>
              </a:ext>
            </a:extLst>
          </p:cNvPr>
          <p:cNvSpPr/>
          <p:nvPr/>
        </p:nvSpPr>
        <p:spPr bwMode="white">
          <a:xfrm>
            <a:off x="1422515" y="5740483"/>
            <a:ext cx="4398545" cy="247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8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3E2F83-D116-35A8-AB29-883C1EC7F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" y="769432"/>
            <a:ext cx="11520000" cy="5286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CDAB3A-0DFF-147D-2851-B2AD2F9470A1}"/>
              </a:ext>
            </a:extLst>
          </p:cNvPr>
          <p:cNvSpPr/>
          <p:nvPr/>
        </p:nvSpPr>
        <p:spPr bwMode="white">
          <a:xfrm>
            <a:off x="1176243" y="3826761"/>
            <a:ext cx="218975" cy="19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F96F64-CBF6-C1A2-E92C-60DAB5CD0FE3}"/>
              </a:ext>
            </a:extLst>
          </p:cNvPr>
          <p:cNvSpPr/>
          <p:nvPr/>
        </p:nvSpPr>
        <p:spPr bwMode="white">
          <a:xfrm>
            <a:off x="1166723" y="4302980"/>
            <a:ext cx="238016" cy="19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AF5548D-8DE1-2B6C-0056-7F2666C5090D}"/>
              </a:ext>
            </a:extLst>
          </p:cNvPr>
          <p:cNvSpPr/>
          <p:nvPr/>
        </p:nvSpPr>
        <p:spPr bwMode="white">
          <a:xfrm>
            <a:off x="1176243" y="4779200"/>
            <a:ext cx="218975" cy="19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8FFCEB-34CC-C0FB-F83B-25CA99E3C818}"/>
              </a:ext>
            </a:extLst>
          </p:cNvPr>
          <p:cNvSpPr/>
          <p:nvPr/>
        </p:nvSpPr>
        <p:spPr bwMode="white">
          <a:xfrm>
            <a:off x="1166723" y="5255419"/>
            <a:ext cx="238016" cy="19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9FEC30-F0A9-10B4-8FED-3C5E295506E2}"/>
              </a:ext>
            </a:extLst>
          </p:cNvPr>
          <p:cNvSpPr/>
          <p:nvPr/>
        </p:nvSpPr>
        <p:spPr bwMode="white">
          <a:xfrm>
            <a:off x="1166723" y="5731639"/>
            <a:ext cx="238016" cy="190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