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1282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CDFA31-9CD6-CE2D-6376-7BE42A989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08" b="21328"/>
          <a:stretch/>
        </p:blipFill>
        <p:spPr>
          <a:xfrm>
            <a:off x="890940" y="3250683"/>
            <a:ext cx="10952013" cy="98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3E2E19-C750-C8D6-B830-65B1ACA7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0" b="55113"/>
          <a:stretch/>
        </p:blipFill>
        <p:spPr>
          <a:xfrm>
            <a:off x="2359488" y="1884000"/>
            <a:ext cx="7723296" cy="119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E4F731-0E0D-2880-98DB-AE0FE9667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97419"/>
            <a:ext cx="11520000" cy="3526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EA8EAA-F3B1-4DD7-46CC-952217272A59}"/>
              </a:ext>
            </a:extLst>
          </p:cNvPr>
          <p:cNvSpPr/>
          <p:nvPr/>
        </p:nvSpPr>
        <p:spPr bwMode="white">
          <a:xfrm>
            <a:off x="1711933" y="1726521"/>
            <a:ext cx="590280" cy="181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B3C26A-319F-6AD8-2326-07825715359C}"/>
              </a:ext>
            </a:extLst>
          </p:cNvPr>
          <p:cNvSpPr/>
          <p:nvPr/>
        </p:nvSpPr>
        <p:spPr bwMode="white">
          <a:xfrm>
            <a:off x="3892165" y="1716989"/>
            <a:ext cx="552198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057D9E-8D34-8282-71C0-0C550B3CD4F7}"/>
              </a:ext>
            </a:extLst>
          </p:cNvPr>
          <p:cNvSpPr/>
          <p:nvPr/>
        </p:nvSpPr>
        <p:spPr bwMode="white">
          <a:xfrm>
            <a:off x="6081917" y="1716989"/>
            <a:ext cx="552198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B7D301-A133-C684-FBFB-F10DA829AF66}"/>
              </a:ext>
            </a:extLst>
          </p:cNvPr>
          <p:cNvSpPr/>
          <p:nvPr/>
        </p:nvSpPr>
        <p:spPr bwMode="white">
          <a:xfrm>
            <a:off x="8262148" y="1716989"/>
            <a:ext cx="552198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490236-D90B-9A06-3D48-2658ADAD6FA6}"/>
              </a:ext>
            </a:extLst>
          </p:cNvPr>
          <p:cNvSpPr/>
          <p:nvPr/>
        </p:nvSpPr>
        <p:spPr bwMode="white">
          <a:xfrm>
            <a:off x="10385256" y="1707457"/>
            <a:ext cx="609322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09CB6B2-9D1E-E548-D914-9209F815C1DE}"/>
              </a:ext>
            </a:extLst>
          </p:cNvPr>
          <p:cNvSpPr/>
          <p:nvPr/>
        </p:nvSpPr>
        <p:spPr bwMode="white">
          <a:xfrm>
            <a:off x="1112132" y="2622514"/>
            <a:ext cx="238016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6B41725-6BC1-756A-3766-BD83E165A446}"/>
              </a:ext>
            </a:extLst>
          </p:cNvPr>
          <p:cNvSpPr/>
          <p:nvPr/>
        </p:nvSpPr>
        <p:spPr bwMode="white">
          <a:xfrm>
            <a:off x="1112132" y="3041916"/>
            <a:ext cx="247537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34281E2-5065-99EF-E094-FFD4659C04E4}"/>
              </a:ext>
            </a:extLst>
          </p:cNvPr>
          <p:cNvSpPr/>
          <p:nvPr/>
        </p:nvSpPr>
        <p:spPr bwMode="white">
          <a:xfrm>
            <a:off x="1112132" y="3461317"/>
            <a:ext cx="238016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56F1476-E869-FC12-3796-272D186A99D3}"/>
              </a:ext>
            </a:extLst>
          </p:cNvPr>
          <p:cNvSpPr/>
          <p:nvPr/>
        </p:nvSpPr>
        <p:spPr bwMode="white">
          <a:xfrm>
            <a:off x="1112132" y="3890250"/>
            <a:ext cx="228495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0A4A4D0-E80C-05A8-163A-4039846B7D67}"/>
              </a:ext>
            </a:extLst>
          </p:cNvPr>
          <p:cNvSpPr/>
          <p:nvPr/>
        </p:nvSpPr>
        <p:spPr bwMode="white">
          <a:xfrm>
            <a:off x="1112132" y="4300120"/>
            <a:ext cx="238016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F90F26-8853-8C63-62D0-348EF74A5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8" y="787703"/>
            <a:ext cx="11520000" cy="465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07FE03-13B1-C94F-6C83-9287722DC90A}"/>
              </a:ext>
            </a:extLst>
          </p:cNvPr>
          <p:cNvSpPr/>
          <p:nvPr/>
        </p:nvSpPr>
        <p:spPr bwMode="white">
          <a:xfrm>
            <a:off x="2155111" y="2074824"/>
            <a:ext cx="542677" cy="190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EF1770-D840-69C0-E2D3-2A810126D0D1}"/>
              </a:ext>
            </a:extLst>
          </p:cNvPr>
          <p:cNvSpPr/>
          <p:nvPr/>
        </p:nvSpPr>
        <p:spPr bwMode="white">
          <a:xfrm>
            <a:off x="3288070" y="2122495"/>
            <a:ext cx="180892" cy="143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D47EA4-643E-3559-7B30-3430C491F459}"/>
              </a:ext>
            </a:extLst>
          </p:cNvPr>
          <p:cNvSpPr/>
          <p:nvPr/>
        </p:nvSpPr>
        <p:spPr bwMode="white">
          <a:xfrm>
            <a:off x="4059243" y="2074824"/>
            <a:ext cx="542677" cy="190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10F837-5DD2-985F-D619-934FC8BA2D53}"/>
              </a:ext>
            </a:extLst>
          </p:cNvPr>
          <p:cNvSpPr/>
          <p:nvPr/>
        </p:nvSpPr>
        <p:spPr bwMode="white">
          <a:xfrm>
            <a:off x="2088467" y="3466822"/>
            <a:ext cx="552198" cy="190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0959E9-1E25-2CA4-5742-14294F8CFF0F}"/>
              </a:ext>
            </a:extLst>
          </p:cNvPr>
          <p:cNvSpPr/>
          <p:nvPr/>
        </p:nvSpPr>
        <p:spPr bwMode="white">
          <a:xfrm>
            <a:off x="3221425" y="3514493"/>
            <a:ext cx="190413" cy="143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00EA50-7824-81FB-BF16-2D821D8C11F5}"/>
              </a:ext>
            </a:extLst>
          </p:cNvPr>
          <p:cNvSpPr/>
          <p:nvPr/>
        </p:nvSpPr>
        <p:spPr bwMode="white">
          <a:xfrm>
            <a:off x="3992599" y="3466822"/>
            <a:ext cx="666446" cy="190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B38956-D15D-EE32-48EB-6BD9F81DDE6C}"/>
              </a:ext>
            </a:extLst>
          </p:cNvPr>
          <p:cNvSpPr/>
          <p:nvPr/>
        </p:nvSpPr>
        <p:spPr bwMode="white">
          <a:xfrm>
            <a:off x="1821888" y="4868354"/>
            <a:ext cx="599801" cy="18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38EEF5-FAB6-DE05-009D-086D1FEBB648}"/>
              </a:ext>
            </a:extLst>
          </p:cNvPr>
          <p:cNvSpPr/>
          <p:nvPr/>
        </p:nvSpPr>
        <p:spPr bwMode="white">
          <a:xfrm>
            <a:off x="3011971" y="4849286"/>
            <a:ext cx="837818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7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B64FB8-ADFE-D56D-A2A6-0EE919CEC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18646"/>
            <a:ext cx="11520000" cy="2777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E5C6B6-9BC2-A72F-9ADA-8F8D99DFCB9A}"/>
              </a:ext>
            </a:extLst>
          </p:cNvPr>
          <p:cNvSpPr/>
          <p:nvPr/>
        </p:nvSpPr>
        <p:spPr bwMode="white">
          <a:xfrm>
            <a:off x="1947768" y="2129957"/>
            <a:ext cx="590280" cy="190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EE6760-B90B-8DD0-3084-ED753176222C}"/>
              </a:ext>
            </a:extLst>
          </p:cNvPr>
          <p:cNvSpPr/>
          <p:nvPr/>
        </p:nvSpPr>
        <p:spPr bwMode="white">
          <a:xfrm>
            <a:off x="3128330" y="2120412"/>
            <a:ext cx="1009190" cy="24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1A039C-B521-B3CE-D719-CE1937A4FB61}"/>
              </a:ext>
            </a:extLst>
          </p:cNvPr>
          <p:cNvSpPr/>
          <p:nvPr/>
        </p:nvSpPr>
        <p:spPr bwMode="white">
          <a:xfrm>
            <a:off x="4099438" y="3513959"/>
            <a:ext cx="552198" cy="200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23009C-4B3D-F4C5-CB92-847315667117}"/>
              </a:ext>
            </a:extLst>
          </p:cNvPr>
          <p:cNvSpPr/>
          <p:nvPr/>
        </p:nvSpPr>
        <p:spPr bwMode="white">
          <a:xfrm>
            <a:off x="5232396" y="3571229"/>
            <a:ext cx="399867" cy="181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D0AC40-5FDC-BDBA-FE41-B07F7703A809}"/>
              </a:ext>
            </a:extLst>
          </p:cNvPr>
          <p:cNvSpPr/>
          <p:nvPr/>
        </p:nvSpPr>
        <p:spPr bwMode="white">
          <a:xfrm>
            <a:off x="6222545" y="3513959"/>
            <a:ext cx="514115" cy="190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06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C52843-8634-FBBF-8538-143B91710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87703"/>
            <a:ext cx="11520000" cy="4756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F62F39-4943-D95A-9939-D231DE6D505C}"/>
              </a:ext>
            </a:extLst>
          </p:cNvPr>
          <p:cNvSpPr/>
          <p:nvPr/>
        </p:nvSpPr>
        <p:spPr bwMode="white">
          <a:xfrm>
            <a:off x="3349487" y="1397715"/>
            <a:ext cx="228495" cy="190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E0E861-4FF6-1F08-E92F-831CF4515B02}"/>
              </a:ext>
            </a:extLst>
          </p:cNvPr>
          <p:cNvSpPr/>
          <p:nvPr/>
        </p:nvSpPr>
        <p:spPr bwMode="white">
          <a:xfrm>
            <a:off x="9242776" y="1817099"/>
            <a:ext cx="228495" cy="190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BB4350-46B3-09BD-A2DC-BA615858203B}"/>
              </a:ext>
            </a:extLst>
          </p:cNvPr>
          <p:cNvSpPr/>
          <p:nvPr/>
        </p:nvSpPr>
        <p:spPr bwMode="white">
          <a:xfrm>
            <a:off x="2102280" y="2684460"/>
            <a:ext cx="228495" cy="190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02E6C7-3793-B3E2-299E-12244058046C}"/>
              </a:ext>
            </a:extLst>
          </p:cNvPr>
          <p:cNvSpPr/>
          <p:nvPr/>
        </p:nvSpPr>
        <p:spPr bwMode="white">
          <a:xfrm>
            <a:off x="2045157" y="3103844"/>
            <a:ext cx="238016" cy="20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BD41A4-554B-6B9C-8F3B-3948635AEDCF}"/>
              </a:ext>
            </a:extLst>
          </p:cNvPr>
          <p:cNvSpPr/>
          <p:nvPr/>
        </p:nvSpPr>
        <p:spPr bwMode="white">
          <a:xfrm>
            <a:off x="2045157" y="3942611"/>
            <a:ext cx="247537" cy="190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