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869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3E2E19-C750-C8D6-B830-65B1ACA7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30"/>
          <a:stretch/>
        </p:blipFill>
        <p:spPr>
          <a:xfrm>
            <a:off x="2359488" y="1884000"/>
            <a:ext cx="7723296" cy="2667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892AA1-095E-34FB-758C-8746A67E62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4" y="896448"/>
            <a:ext cx="11520000" cy="4139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DB3793A-993C-544D-356F-0AC113B73C5A}"/>
              </a:ext>
            </a:extLst>
          </p:cNvPr>
          <p:cNvSpPr/>
          <p:nvPr/>
        </p:nvSpPr>
        <p:spPr bwMode="white">
          <a:xfrm>
            <a:off x="1146036" y="1535482"/>
            <a:ext cx="218975" cy="190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F2BEA73-D91A-D5B9-2B71-F332325CB049}"/>
              </a:ext>
            </a:extLst>
          </p:cNvPr>
          <p:cNvSpPr/>
          <p:nvPr/>
        </p:nvSpPr>
        <p:spPr bwMode="white">
          <a:xfrm>
            <a:off x="1136516" y="2432038"/>
            <a:ext cx="238016" cy="200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C09F20F-8490-2F29-9F38-7C5BBF7A2500}"/>
              </a:ext>
            </a:extLst>
          </p:cNvPr>
          <p:cNvSpPr/>
          <p:nvPr/>
        </p:nvSpPr>
        <p:spPr bwMode="white">
          <a:xfrm>
            <a:off x="1136516" y="3338132"/>
            <a:ext cx="238016" cy="200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B23E500-B621-118B-7403-D69F186757E7}"/>
              </a:ext>
            </a:extLst>
          </p:cNvPr>
          <p:cNvSpPr/>
          <p:nvPr/>
        </p:nvSpPr>
        <p:spPr bwMode="white">
          <a:xfrm>
            <a:off x="1126995" y="4234688"/>
            <a:ext cx="257057" cy="200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4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BD91E1-72A2-3921-23B8-DD047DD6C6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52" y="872064"/>
            <a:ext cx="11520000" cy="4226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95D186D-D457-806D-282E-067EF81C1ADF}"/>
              </a:ext>
            </a:extLst>
          </p:cNvPr>
          <p:cNvSpPr/>
          <p:nvPr/>
        </p:nvSpPr>
        <p:spPr bwMode="white">
          <a:xfrm>
            <a:off x="1185284" y="1501722"/>
            <a:ext cx="238016" cy="200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42B0694-DFBB-1C29-EBCC-1369EB870D21}"/>
              </a:ext>
            </a:extLst>
          </p:cNvPr>
          <p:cNvSpPr/>
          <p:nvPr/>
        </p:nvSpPr>
        <p:spPr bwMode="white">
          <a:xfrm>
            <a:off x="1185284" y="1959656"/>
            <a:ext cx="228495" cy="190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17511BF-9E87-A41C-8C37-D0015A336055}"/>
              </a:ext>
            </a:extLst>
          </p:cNvPr>
          <p:cNvSpPr/>
          <p:nvPr/>
        </p:nvSpPr>
        <p:spPr bwMode="white">
          <a:xfrm>
            <a:off x="1175763" y="2398509"/>
            <a:ext cx="257057" cy="200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9AEB877-DDB3-7A5B-E837-0F2AB05DDC8F}"/>
              </a:ext>
            </a:extLst>
          </p:cNvPr>
          <p:cNvSpPr/>
          <p:nvPr/>
        </p:nvSpPr>
        <p:spPr bwMode="white">
          <a:xfrm>
            <a:off x="1185284" y="2856443"/>
            <a:ext cx="238016" cy="200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2A9C017-DA65-4BA7-4A5D-91A6250759EF}"/>
              </a:ext>
            </a:extLst>
          </p:cNvPr>
          <p:cNvSpPr/>
          <p:nvPr/>
        </p:nvSpPr>
        <p:spPr bwMode="white">
          <a:xfrm>
            <a:off x="1185284" y="3304836"/>
            <a:ext cx="247537" cy="200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24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670D93-5FBE-6402-A1D6-FF1C40CFCE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6" y="1006176"/>
            <a:ext cx="11520000" cy="2769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B4234AC-4195-9BB6-4519-169FF89914E9}"/>
              </a:ext>
            </a:extLst>
          </p:cNvPr>
          <p:cNvSpPr/>
          <p:nvPr/>
        </p:nvSpPr>
        <p:spPr bwMode="white">
          <a:xfrm>
            <a:off x="1139187" y="1617325"/>
            <a:ext cx="257057" cy="190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839F2C0-7C1A-AD27-04F7-E16D69967513}"/>
              </a:ext>
            </a:extLst>
          </p:cNvPr>
          <p:cNvSpPr/>
          <p:nvPr/>
        </p:nvSpPr>
        <p:spPr bwMode="white">
          <a:xfrm>
            <a:off x="1148708" y="2066138"/>
            <a:ext cx="228495" cy="190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35429C4-D099-BAC8-C718-B032CEB91CD9}"/>
              </a:ext>
            </a:extLst>
          </p:cNvPr>
          <p:cNvSpPr/>
          <p:nvPr/>
        </p:nvSpPr>
        <p:spPr bwMode="white">
          <a:xfrm>
            <a:off x="1139187" y="2514951"/>
            <a:ext cx="247537" cy="190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B0AEA34-FE53-1926-E449-79D0DE9435E4}"/>
              </a:ext>
            </a:extLst>
          </p:cNvPr>
          <p:cNvSpPr/>
          <p:nvPr/>
        </p:nvSpPr>
        <p:spPr bwMode="white">
          <a:xfrm>
            <a:off x="1148708" y="2963763"/>
            <a:ext cx="238016" cy="200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6B0C9FA-3F43-55FA-E4BD-AB0532A4DAFC}"/>
              </a:ext>
            </a:extLst>
          </p:cNvPr>
          <p:cNvSpPr/>
          <p:nvPr/>
        </p:nvSpPr>
        <p:spPr bwMode="white">
          <a:xfrm>
            <a:off x="1148708" y="3422125"/>
            <a:ext cx="238016" cy="190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26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1333C8-5485-A82E-7486-1296A75A5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8" y="1006176"/>
            <a:ext cx="11520000" cy="3688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0128A5-05CA-9921-1AC5-414AC5E45A0F}"/>
              </a:ext>
            </a:extLst>
          </p:cNvPr>
          <p:cNvSpPr/>
          <p:nvPr/>
        </p:nvSpPr>
        <p:spPr bwMode="white">
          <a:xfrm>
            <a:off x="7973857" y="2569143"/>
            <a:ext cx="590280" cy="181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AD18F8E-ACD6-2713-E8BE-447383CF192E}"/>
              </a:ext>
            </a:extLst>
          </p:cNvPr>
          <p:cNvSpPr/>
          <p:nvPr/>
        </p:nvSpPr>
        <p:spPr bwMode="white">
          <a:xfrm>
            <a:off x="1337956" y="3055187"/>
            <a:ext cx="476033" cy="152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30DA1E6-99D9-EDB1-33BF-230A31BFA014}"/>
              </a:ext>
            </a:extLst>
          </p:cNvPr>
          <p:cNvSpPr/>
          <p:nvPr/>
        </p:nvSpPr>
        <p:spPr bwMode="white">
          <a:xfrm>
            <a:off x="4984369" y="3055187"/>
            <a:ext cx="476033" cy="152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8820FC1-E6FF-7197-51C7-6D298CA2E452}"/>
              </a:ext>
            </a:extLst>
          </p:cNvPr>
          <p:cNvSpPr/>
          <p:nvPr/>
        </p:nvSpPr>
        <p:spPr bwMode="white">
          <a:xfrm>
            <a:off x="10058882" y="2978945"/>
            <a:ext cx="980627" cy="228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A0BCEEC-10EB-E14A-802A-F7A3B5CE2903}"/>
              </a:ext>
            </a:extLst>
          </p:cNvPr>
          <p:cNvSpPr/>
          <p:nvPr/>
        </p:nvSpPr>
        <p:spPr bwMode="white">
          <a:xfrm>
            <a:off x="4689229" y="3503111"/>
            <a:ext cx="571239" cy="200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1A31117-0CF0-CD50-2AC3-2D12C4B9E96C}"/>
              </a:ext>
            </a:extLst>
          </p:cNvPr>
          <p:cNvSpPr/>
          <p:nvPr/>
        </p:nvSpPr>
        <p:spPr bwMode="white">
          <a:xfrm>
            <a:off x="6793295" y="3455459"/>
            <a:ext cx="847338" cy="190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405DE63-8E23-D9C9-45CA-4440C4782E5B}"/>
              </a:ext>
            </a:extLst>
          </p:cNvPr>
          <p:cNvSpPr/>
          <p:nvPr/>
        </p:nvSpPr>
        <p:spPr bwMode="white">
          <a:xfrm>
            <a:off x="9306750" y="3455459"/>
            <a:ext cx="466512" cy="190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EE53133-E1CF-E03A-B3AD-8E6AC8D2B7D0}"/>
              </a:ext>
            </a:extLst>
          </p:cNvPr>
          <p:cNvSpPr/>
          <p:nvPr/>
        </p:nvSpPr>
        <p:spPr bwMode="white">
          <a:xfrm>
            <a:off x="4727312" y="3903383"/>
            <a:ext cx="542677" cy="200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1355F91-23E5-8273-3EFA-F4595F85CEDC}"/>
              </a:ext>
            </a:extLst>
          </p:cNvPr>
          <p:cNvSpPr/>
          <p:nvPr/>
        </p:nvSpPr>
        <p:spPr bwMode="white">
          <a:xfrm>
            <a:off x="8935444" y="3903383"/>
            <a:ext cx="828297" cy="200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5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2024-01-22T05:26:10Z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