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869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1A05B5-22D1-26BB-A0A0-2FA7BFF3B7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16" b="20053"/>
          <a:stretch/>
        </p:blipFill>
        <p:spPr>
          <a:xfrm>
            <a:off x="3920064" y="3359233"/>
            <a:ext cx="4894752" cy="1030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D797809D-F01C-7F33-85F7-BF9D61087F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67" b="59263"/>
          <a:stretch/>
        </p:blipFill>
        <p:spPr>
          <a:xfrm>
            <a:off x="2216097" y="1984083"/>
            <a:ext cx="8101612" cy="1070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0E4FD91-36EF-7D7D-58B0-6660E1F7C5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" y="762336"/>
            <a:ext cx="11520000" cy="4727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9FFF346-5D99-4076-7D09-B1BAAEBF0330}"/>
              </a:ext>
            </a:extLst>
          </p:cNvPr>
          <p:cNvSpPr/>
          <p:nvPr/>
        </p:nvSpPr>
        <p:spPr bwMode="white">
          <a:xfrm>
            <a:off x="10460736" y="725759"/>
            <a:ext cx="1394880" cy="600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EF4D6A8-7F48-1CA8-3E77-929371490182}"/>
              </a:ext>
            </a:extLst>
          </p:cNvPr>
          <p:cNvSpPr/>
          <p:nvPr/>
        </p:nvSpPr>
        <p:spPr bwMode="white">
          <a:xfrm>
            <a:off x="1087748" y="1362795"/>
            <a:ext cx="247537" cy="200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006665C-37E1-9D27-AC15-1688285D3222}"/>
              </a:ext>
            </a:extLst>
          </p:cNvPr>
          <p:cNvSpPr/>
          <p:nvPr/>
        </p:nvSpPr>
        <p:spPr bwMode="white">
          <a:xfrm>
            <a:off x="1087748" y="2782930"/>
            <a:ext cx="238016" cy="200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158849C2-D924-DA8D-F3D4-B9B442FA7F48}"/>
              </a:ext>
            </a:extLst>
          </p:cNvPr>
          <p:cNvSpPr/>
          <p:nvPr/>
        </p:nvSpPr>
        <p:spPr bwMode="white">
          <a:xfrm>
            <a:off x="1087748" y="4193535"/>
            <a:ext cx="247537" cy="200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4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C377D6-6EB4-1911-9F61-F7412DF691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323168"/>
            <a:ext cx="11520000" cy="2886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138F625-296F-3988-A3A8-7DF3C4EA231F}"/>
              </a:ext>
            </a:extLst>
          </p:cNvPr>
          <p:cNvSpPr/>
          <p:nvPr/>
        </p:nvSpPr>
        <p:spPr bwMode="white">
          <a:xfrm>
            <a:off x="957619" y="1446999"/>
            <a:ext cx="247537" cy="200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D1E8704-D254-FBB3-1E87-0CE4DFC65860}"/>
              </a:ext>
            </a:extLst>
          </p:cNvPr>
          <p:cNvSpPr/>
          <p:nvPr/>
        </p:nvSpPr>
        <p:spPr bwMode="white">
          <a:xfrm>
            <a:off x="957619" y="2866295"/>
            <a:ext cx="238016" cy="200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17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7ECFBC-4CCC-2A59-9D95-A201AB7A6F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8" y="1067136"/>
            <a:ext cx="11520000" cy="2620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6FFF7D4-1A92-7FDC-BAAC-AA0FC9A61084}"/>
              </a:ext>
            </a:extLst>
          </p:cNvPr>
          <p:cNvSpPr/>
          <p:nvPr/>
        </p:nvSpPr>
        <p:spPr bwMode="white">
          <a:xfrm>
            <a:off x="1090419" y="1648481"/>
            <a:ext cx="257057" cy="200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13F8D85-931D-9457-3E10-504787FAAB51}"/>
              </a:ext>
            </a:extLst>
          </p:cNvPr>
          <p:cNvSpPr/>
          <p:nvPr/>
        </p:nvSpPr>
        <p:spPr bwMode="white">
          <a:xfrm>
            <a:off x="1099940" y="2086873"/>
            <a:ext cx="228495" cy="190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B457310-4D20-2DF0-6F9D-5B2E9E495EE9}"/>
              </a:ext>
            </a:extLst>
          </p:cNvPr>
          <p:cNvSpPr/>
          <p:nvPr/>
        </p:nvSpPr>
        <p:spPr bwMode="white">
          <a:xfrm>
            <a:off x="1099940" y="2525265"/>
            <a:ext cx="228495" cy="190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689A8FB-99F5-415E-55CC-E230C5853333}"/>
              </a:ext>
            </a:extLst>
          </p:cNvPr>
          <p:cNvSpPr/>
          <p:nvPr/>
        </p:nvSpPr>
        <p:spPr bwMode="white">
          <a:xfrm>
            <a:off x="1099940" y="2944596"/>
            <a:ext cx="238016" cy="209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A325912-8F83-0310-641E-0F127C16B2DF}"/>
              </a:ext>
            </a:extLst>
          </p:cNvPr>
          <p:cNvSpPr/>
          <p:nvPr/>
        </p:nvSpPr>
        <p:spPr bwMode="white">
          <a:xfrm>
            <a:off x="1099940" y="3382988"/>
            <a:ext cx="247537" cy="200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0594FD-8462-59B3-32C9-0C217AC2D0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81920"/>
            <a:ext cx="11520000" cy="5730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D085E31-E72A-FAEA-8C9C-6C5741F25C1D}"/>
              </a:ext>
            </a:extLst>
          </p:cNvPr>
          <p:cNvSpPr/>
          <p:nvPr/>
        </p:nvSpPr>
        <p:spPr bwMode="white">
          <a:xfrm>
            <a:off x="1112132" y="1120813"/>
            <a:ext cx="238016" cy="200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C6E0E2C-AA13-3863-4FC6-BC9E3330DECA}"/>
              </a:ext>
            </a:extLst>
          </p:cNvPr>
          <p:cNvSpPr/>
          <p:nvPr/>
        </p:nvSpPr>
        <p:spPr bwMode="white">
          <a:xfrm>
            <a:off x="1121652" y="1988564"/>
            <a:ext cx="218975" cy="190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4AD1C15-F83D-442F-91E4-7A022E4ACCFF}"/>
              </a:ext>
            </a:extLst>
          </p:cNvPr>
          <p:cNvSpPr/>
          <p:nvPr/>
        </p:nvSpPr>
        <p:spPr bwMode="white">
          <a:xfrm>
            <a:off x="1112132" y="2856316"/>
            <a:ext cx="247537" cy="190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5642EE8-3EE0-918F-258F-8766EB6FFD53}"/>
              </a:ext>
            </a:extLst>
          </p:cNvPr>
          <p:cNvSpPr/>
          <p:nvPr/>
        </p:nvSpPr>
        <p:spPr bwMode="white">
          <a:xfrm>
            <a:off x="1112132" y="3714531"/>
            <a:ext cx="238016" cy="209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59BD89A-E8D4-A2FB-A128-259F49FE81D9}"/>
              </a:ext>
            </a:extLst>
          </p:cNvPr>
          <p:cNvSpPr/>
          <p:nvPr/>
        </p:nvSpPr>
        <p:spPr bwMode="white">
          <a:xfrm>
            <a:off x="1112132" y="4591818"/>
            <a:ext cx="238016" cy="200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81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2024-01-22T05:16:29Z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