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1BC340-A7FF-863F-567B-6B9A8483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2BA25EE-D50E-B7FF-1902-635D16906957}"/>
              </a:ext>
            </a:extLst>
          </p:cNvPr>
          <p:cNvSpPr/>
          <p:nvPr/>
        </p:nvSpPr>
        <p:spPr bwMode="white">
          <a:xfrm>
            <a:off x="2902016" y="3076249"/>
            <a:ext cx="675966" cy="371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2933B-9C69-D89A-6C63-57B3F2231E4A}"/>
              </a:ext>
            </a:extLst>
          </p:cNvPr>
          <p:cNvSpPr/>
          <p:nvPr/>
        </p:nvSpPr>
        <p:spPr bwMode="white">
          <a:xfrm>
            <a:off x="4672859" y="3076249"/>
            <a:ext cx="1228165" cy="371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8F9D8C-E1AA-96D6-E7F9-D882AF1AB95F}"/>
              </a:ext>
            </a:extLst>
          </p:cNvPr>
          <p:cNvSpPr/>
          <p:nvPr/>
        </p:nvSpPr>
        <p:spPr bwMode="white">
          <a:xfrm>
            <a:off x="9442710" y="3076249"/>
            <a:ext cx="780694" cy="371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3A19B4-141F-5E64-AFDF-665293E40E7B}"/>
              </a:ext>
            </a:extLst>
          </p:cNvPr>
          <p:cNvSpPr/>
          <p:nvPr/>
        </p:nvSpPr>
        <p:spPr bwMode="white">
          <a:xfrm>
            <a:off x="1416793" y="4219934"/>
            <a:ext cx="790214" cy="371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94AA9D-B324-62BC-0BFE-2C1B7843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3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B08547-F966-0007-9ACB-33A908CD94F7}"/>
              </a:ext>
            </a:extLst>
          </p:cNvPr>
          <p:cNvSpPr/>
          <p:nvPr/>
        </p:nvSpPr>
        <p:spPr bwMode="white">
          <a:xfrm>
            <a:off x="2692561" y="1836776"/>
            <a:ext cx="1266247" cy="371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0608FF-25FE-7F10-A007-FAC77145250C}"/>
              </a:ext>
            </a:extLst>
          </p:cNvPr>
          <p:cNvSpPr/>
          <p:nvPr/>
        </p:nvSpPr>
        <p:spPr bwMode="white">
          <a:xfrm>
            <a:off x="6957818" y="1836776"/>
            <a:ext cx="1066314" cy="371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E06771-7BBA-30E5-D791-7DC9FA7B63EB}"/>
              </a:ext>
            </a:extLst>
          </p:cNvPr>
          <p:cNvSpPr/>
          <p:nvPr/>
        </p:nvSpPr>
        <p:spPr bwMode="white">
          <a:xfrm>
            <a:off x="9490314" y="1827248"/>
            <a:ext cx="542677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4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769871-4A84-01BB-512B-16AC2662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E84FCC6-31EE-B924-FBA6-738AC49AE6C1}"/>
              </a:ext>
            </a:extLst>
          </p:cNvPr>
          <p:cNvSpPr/>
          <p:nvPr/>
        </p:nvSpPr>
        <p:spPr bwMode="white">
          <a:xfrm>
            <a:off x="2064198" y="1913770"/>
            <a:ext cx="1094876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F60D4A-29D0-F323-D920-8899469F1FDC}"/>
              </a:ext>
            </a:extLst>
          </p:cNvPr>
          <p:cNvSpPr/>
          <p:nvPr/>
        </p:nvSpPr>
        <p:spPr bwMode="white">
          <a:xfrm>
            <a:off x="4415801" y="1913770"/>
            <a:ext cx="809256" cy="3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F778CB-2B01-EBDD-FDD7-2531E1198E68}"/>
              </a:ext>
            </a:extLst>
          </p:cNvPr>
          <p:cNvSpPr/>
          <p:nvPr/>
        </p:nvSpPr>
        <p:spPr bwMode="white">
          <a:xfrm>
            <a:off x="3073388" y="4191998"/>
            <a:ext cx="1094876" cy="4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7E7177-D41F-3DE3-EB32-153992352511}"/>
              </a:ext>
            </a:extLst>
          </p:cNvPr>
          <p:cNvSpPr/>
          <p:nvPr/>
        </p:nvSpPr>
        <p:spPr bwMode="white">
          <a:xfrm>
            <a:off x="5291702" y="4220595"/>
            <a:ext cx="1542347" cy="352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20C8E-C393-A436-8B11-B668B846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B2FA67-9B25-84FD-9987-BE5FC54AF24E}"/>
              </a:ext>
            </a:extLst>
          </p:cNvPr>
          <p:cNvSpPr/>
          <p:nvPr/>
        </p:nvSpPr>
        <p:spPr bwMode="white">
          <a:xfrm>
            <a:off x="2064198" y="1895863"/>
            <a:ext cx="1304330" cy="372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FF4372-E55B-FD68-985B-40155E43F3C8}"/>
              </a:ext>
            </a:extLst>
          </p:cNvPr>
          <p:cNvSpPr/>
          <p:nvPr/>
        </p:nvSpPr>
        <p:spPr bwMode="white">
          <a:xfrm>
            <a:off x="4434842" y="1705232"/>
            <a:ext cx="885421" cy="562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A9E0DE-A898-A75E-8C86-A44242F3350F}"/>
              </a:ext>
            </a:extLst>
          </p:cNvPr>
          <p:cNvSpPr/>
          <p:nvPr/>
        </p:nvSpPr>
        <p:spPr bwMode="white">
          <a:xfrm>
            <a:off x="5434512" y="4166270"/>
            <a:ext cx="894942" cy="381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8018CD-E18C-2322-C419-4F4DFA16A768}"/>
              </a:ext>
            </a:extLst>
          </p:cNvPr>
          <p:cNvSpPr/>
          <p:nvPr/>
        </p:nvSpPr>
        <p:spPr bwMode="white">
          <a:xfrm>
            <a:off x="7586181" y="4166270"/>
            <a:ext cx="561719" cy="381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8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>
            <a:extLst>
              <a:ext uri="{FF2B5EF4-FFF2-40B4-BE49-F238E27FC236}">
                <a16:creationId xmlns:a16="http://schemas.microsoft.com/office/drawing/2014/main" id="{287BE277-33A9-5AD6-4D19-7BE129B3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1126118"/>
            <a:ext cx="11520000" cy="2355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465C14-04AC-FE86-9D27-0056A81ABDDB}"/>
              </a:ext>
            </a:extLst>
          </p:cNvPr>
          <p:cNvSpPr/>
          <p:nvPr/>
        </p:nvSpPr>
        <p:spPr bwMode="white">
          <a:xfrm>
            <a:off x="2737328" y="2652260"/>
            <a:ext cx="828297" cy="381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C3748B-7F04-E454-AE52-08BE4F469E25}"/>
              </a:ext>
            </a:extLst>
          </p:cNvPr>
          <p:cNvSpPr/>
          <p:nvPr/>
        </p:nvSpPr>
        <p:spPr bwMode="white">
          <a:xfrm>
            <a:off x="5564965" y="2652260"/>
            <a:ext cx="1332892" cy="48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0A909D-72E8-FF48-E564-C06AF62F7A5A}"/>
              </a:ext>
            </a:extLst>
          </p:cNvPr>
          <p:cNvSpPr/>
          <p:nvPr/>
        </p:nvSpPr>
        <p:spPr bwMode="white">
          <a:xfrm>
            <a:off x="9192337" y="2652260"/>
            <a:ext cx="1075834" cy="381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0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A57ACD-4A38-4AC2-48F2-2716D46B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6165D7-E7FA-37A5-5666-3FD6CCEF3907}"/>
              </a:ext>
            </a:extLst>
          </p:cNvPr>
          <p:cNvSpPr/>
          <p:nvPr/>
        </p:nvSpPr>
        <p:spPr bwMode="white">
          <a:xfrm>
            <a:off x="2054677" y="1826999"/>
            <a:ext cx="1104396" cy="371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1F10DF-7057-9E74-054D-CF96430CFE93}"/>
              </a:ext>
            </a:extLst>
          </p:cNvPr>
          <p:cNvSpPr/>
          <p:nvPr/>
        </p:nvSpPr>
        <p:spPr bwMode="white">
          <a:xfrm>
            <a:off x="4415801" y="1826999"/>
            <a:ext cx="1342413" cy="4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876976-581E-CA3A-1675-EB4CBFD67F79}"/>
              </a:ext>
            </a:extLst>
          </p:cNvPr>
          <p:cNvSpPr/>
          <p:nvPr/>
        </p:nvSpPr>
        <p:spPr bwMode="white">
          <a:xfrm>
            <a:off x="3796958" y="4113231"/>
            <a:ext cx="2304000" cy="4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47" y="3384484"/>
            <a:ext cx="4745985" cy="90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520A7E-94BA-8B09-B3E7-0888165868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40703" cy="6441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F941ED-E267-FC7F-33FB-F7BC7A25B4F6}"/>
              </a:ext>
            </a:extLst>
          </p:cNvPr>
          <p:cNvSpPr/>
          <p:nvPr/>
        </p:nvSpPr>
        <p:spPr bwMode="white">
          <a:xfrm>
            <a:off x="2750248" y="3269602"/>
            <a:ext cx="2254238" cy="45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94505D-3AF2-8C99-6D8C-41D3C04CCCA3}"/>
              </a:ext>
            </a:extLst>
          </p:cNvPr>
          <p:cNvSpPr/>
          <p:nvPr/>
        </p:nvSpPr>
        <p:spPr bwMode="white">
          <a:xfrm>
            <a:off x="2228617" y="4460790"/>
            <a:ext cx="1478410" cy="565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0F9BCC-56CA-CFA9-4EF2-7C3075B8CC9B}"/>
              </a:ext>
            </a:extLst>
          </p:cNvPr>
          <p:cNvSpPr/>
          <p:nvPr/>
        </p:nvSpPr>
        <p:spPr bwMode="white">
          <a:xfrm>
            <a:off x="2228617" y="5762616"/>
            <a:ext cx="1478410" cy="613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592D6D-5A9C-CBD5-316A-E2FAF820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" y="693633"/>
            <a:ext cx="11520000" cy="543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3336AA-20C8-557B-4BC2-EF266743C9E5}"/>
              </a:ext>
            </a:extLst>
          </p:cNvPr>
          <p:cNvSpPr/>
          <p:nvPr/>
        </p:nvSpPr>
        <p:spPr bwMode="white">
          <a:xfrm>
            <a:off x="2995198" y="1160203"/>
            <a:ext cx="1685157" cy="380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F364A32-A5B8-7110-4A66-8162172E6715}"/>
              </a:ext>
            </a:extLst>
          </p:cNvPr>
          <p:cNvSpPr/>
          <p:nvPr/>
        </p:nvSpPr>
        <p:spPr bwMode="white">
          <a:xfrm>
            <a:off x="2785744" y="2512304"/>
            <a:ext cx="1485223" cy="476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5427CC-B384-04DF-CEFA-4582D886647A}"/>
              </a:ext>
            </a:extLst>
          </p:cNvPr>
          <p:cNvSpPr/>
          <p:nvPr/>
        </p:nvSpPr>
        <p:spPr bwMode="white">
          <a:xfrm>
            <a:off x="2709579" y="3873927"/>
            <a:ext cx="1732760" cy="371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8FF65B-DD3B-8713-1EE5-14F1F0D8C76C}"/>
              </a:ext>
            </a:extLst>
          </p:cNvPr>
          <p:cNvSpPr/>
          <p:nvPr/>
        </p:nvSpPr>
        <p:spPr bwMode="white">
          <a:xfrm>
            <a:off x="3118967" y="5226028"/>
            <a:ext cx="1704198" cy="371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B07648-0FC6-92ED-C027-BF934563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2" y="1175546"/>
            <a:ext cx="11520000" cy="4044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BB98E0-A422-E78B-4C40-B1ACD6B55FFD}"/>
              </a:ext>
            </a:extLst>
          </p:cNvPr>
          <p:cNvSpPr/>
          <p:nvPr/>
        </p:nvSpPr>
        <p:spPr bwMode="white">
          <a:xfrm>
            <a:off x="2611335" y="1614299"/>
            <a:ext cx="1447140" cy="476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307CB2-6A95-6E39-FD07-BF2A38179A93}"/>
              </a:ext>
            </a:extLst>
          </p:cNvPr>
          <p:cNvSpPr/>
          <p:nvPr/>
        </p:nvSpPr>
        <p:spPr bwMode="white">
          <a:xfrm>
            <a:off x="3134971" y="2968713"/>
            <a:ext cx="1732760" cy="371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6D4B4F-1B8B-C139-03EF-96941B715A4D}"/>
              </a:ext>
            </a:extLst>
          </p:cNvPr>
          <p:cNvSpPr/>
          <p:nvPr/>
        </p:nvSpPr>
        <p:spPr bwMode="white">
          <a:xfrm>
            <a:off x="3668128" y="4342204"/>
            <a:ext cx="1942214" cy="45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7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0803DF-2357-82EE-A004-0167234052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68919"/>
            <a:ext cx="11520000" cy="543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B2F822-3BA9-5513-DD76-F8F2E2D2BA5B}"/>
              </a:ext>
            </a:extLst>
          </p:cNvPr>
          <p:cNvSpPr/>
          <p:nvPr/>
        </p:nvSpPr>
        <p:spPr bwMode="white">
          <a:xfrm>
            <a:off x="3711272" y="2411415"/>
            <a:ext cx="1113917" cy="50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237513-1568-6A87-8F38-7FB88EECE5D2}"/>
              </a:ext>
            </a:extLst>
          </p:cNvPr>
          <p:cNvSpPr/>
          <p:nvPr/>
        </p:nvSpPr>
        <p:spPr bwMode="white">
          <a:xfrm>
            <a:off x="2587834" y="3773038"/>
            <a:ext cx="1113917" cy="514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5F1CE7-938C-651C-DAE3-3C55E0446143}"/>
              </a:ext>
            </a:extLst>
          </p:cNvPr>
          <p:cNvSpPr/>
          <p:nvPr/>
        </p:nvSpPr>
        <p:spPr bwMode="white">
          <a:xfrm>
            <a:off x="3054347" y="5125139"/>
            <a:ext cx="561719" cy="50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1BA688-9B51-258A-9C03-DF5D9ABC5A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" y="681276"/>
            <a:ext cx="11520000" cy="5453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2EFC9E-454A-E631-31E3-813F2CA5627E}"/>
              </a:ext>
            </a:extLst>
          </p:cNvPr>
          <p:cNvSpPr/>
          <p:nvPr/>
        </p:nvSpPr>
        <p:spPr bwMode="white">
          <a:xfrm>
            <a:off x="2769739" y="1081726"/>
            <a:ext cx="485553" cy="4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EDB71F-6043-0EAF-6DB8-6C3A64DF4599}"/>
              </a:ext>
            </a:extLst>
          </p:cNvPr>
          <p:cNvSpPr/>
          <p:nvPr/>
        </p:nvSpPr>
        <p:spPr bwMode="white">
          <a:xfrm>
            <a:off x="2731657" y="2407025"/>
            <a:ext cx="1685157" cy="514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593E20-8624-8D67-C997-BFE21D9BA898}"/>
              </a:ext>
            </a:extLst>
          </p:cNvPr>
          <p:cNvSpPr/>
          <p:nvPr/>
        </p:nvSpPr>
        <p:spPr bwMode="white">
          <a:xfrm>
            <a:off x="3750368" y="3760929"/>
            <a:ext cx="2513454" cy="50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BDBDDB-856F-0570-F340-1CDDEF5F510F}"/>
              </a:ext>
            </a:extLst>
          </p:cNvPr>
          <p:cNvSpPr/>
          <p:nvPr/>
        </p:nvSpPr>
        <p:spPr bwMode="white">
          <a:xfrm>
            <a:off x="4416814" y="5114832"/>
            <a:ext cx="1094876" cy="50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E25E4-3536-6D56-DE58-4D7FECD1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792487"/>
            <a:ext cx="11520000" cy="515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79A215-4EA0-6BB9-A334-727A9926FB87}"/>
              </a:ext>
            </a:extLst>
          </p:cNvPr>
          <p:cNvSpPr/>
          <p:nvPr/>
        </p:nvSpPr>
        <p:spPr bwMode="white">
          <a:xfrm>
            <a:off x="3065691" y="1116253"/>
            <a:ext cx="1113917" cy="51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BB1378-46C5-B7C2-57EB-773778C4F936}"/>
              </a:ext>
            </a:extLst>
          </p:cNvPr>
          <p:cNvSpPr/>
          <p:nvPr/>
        </p:nvSpPr>
        <p:spPr bwMode="white">
          <a:xfrm>
            <a:off x="3551245" y="2477977"/>
            <a:ext cx="2494413" cy="49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51D3CB-E975-D581-469D-CC712016CE55}"/>
              </a:ext>
            </a:extLst>
          </p:cNvPr>
          <p:cNvSpPr/>
          <p:nvPr/>
        </p:nvSpPr>
        <p:spPr bwMode="white">
          <a:xfrm>
            <a:off x="3846385" y="3839701"/>
            <a:ext cx="2227834" cy="49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576002-05F0-E2B6-022F-EAEA57612DDF}"/>
              </a:ext>
            </a:extLst>
          </p:cNvPr>
          <p:cNvSpPr/>
          <p:nvPr/>
        </p:nvSpPr>
        <p:spPr bwMode="white">
          <a:xfrm>
            <a:off x="3779741" y="5182380"/>
            <a:ext cx="3646413" cy="50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F920CA-2C98-727B-78F1-4EC4F255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54" y="0"/>
            <a:ext cx="9883751" cy="6783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90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