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61C1F1-2B36-C2B9-78F6-1A537238B2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29" b="13986"/>
          <a:stretch/>
        </p:blipFill>
        <p:spPr>
          <a:xfrm>
            <a:off x="3978410" y="3312207"/>
            <a:ext cx="4381817" cy="965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0326EAF-3752-0EB8-2D8C-A16D8006A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0" b="55829"/>
          <a:stretch/>
        </p:blipFill>
        <p:spPr>
          <a:xfrm>
            <a:off x="2626122" y="2096033"/>
            <a:ext cx="7326261" cy="110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CAF322-8433-F4FB-0880-C2F192332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9" y="856389"/>
            <a:ext cx="11520000" cy="3868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F220AF-210A-F2CB-580C-F87757FBA6E6}"/>
              </a:ext>
            </a:extLst>
          </p:cNvPr>
          <p:cNvSpPr/>
          <p:nvPr/>
        </p:nvSpPr>
        <p:spPr bwMode="white">
          <a:xfrm>
            <a:off x="10463349" y="791074"/>
            <a:ext cx="1549106" cy="8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0F682A-193F-016C-818F-6916CD09B240}"/>
              </a:ext>
            </a:extLst>
          </p:cNvPr>
          <p:cNvSpPr/>
          <p:nvPr/>
        </p:nvSpPr>
        <p:spPr bwMode="white">
          <a:xfrm>
            <a:off x="1151321" y="1723563"/>
            <a:ext cx="238016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B7E2AF-ECF3-AD9A-7203-61CD43054040}"/>
              </a:ext>
            </a:extLst>
          </p:cNvPr>
          <p:cNvSpPr/>
          <p:nvPr/>
        </p:nvSpPr>
        <p:spPr bwMode="white">
          <a:xfrm>
            <a:off x="1151321" y="2371562"/>
            <a:ext cx="228495" cy="190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416C88-647D-6A80-C6F1-1CD3167937D1}"/>
              </a:ext>
            </a:extLst>
          </p:cNvPr>
          <p:cNvSpPr/>
          <p:nvPr/>
        </p:nvSpPr>
        <p:spPr bwMode="white">
          <a:xfrm>
            <a:off x="1141800" y="3010032"/>
            <a:ext cx="247537" cy="200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6098BE-0F47-A757-6268-ACE06AD0ADE3}"/>
              </a:ext>
            </a:extLst>
          </p:cNvPr>
          <p:cNvSpPr/>
          <p:nvPr/>
        </p:nvSpPr>
        <p:spPr bwMode="white">
          <a:xfrm>
            <a:off x="1151321" y="3658031"/>
            <a:ext cx="238016" cy="200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5DFE66-D9D9-6B72-B640-C193AC609EB7}"/>
              </a:ext>
            </a:extLst>
          </p:cNvPr>
          <p:cNvSpPr/>
          <p:nvPr/>
        </p:nvSpPr>
        <p:spPr bwMode="white">
          <a:xfrm>
            <a:off x="1151321" y="4296500"/>
            <a:ext cx="238016" cy="200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3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EB39F3-305C-5515-28F7-87D4F5937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8" y="1026206"/>
            <a:ext cx="11520000" cy="2860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5FDF08F-19A2-A22D-10AD-EAAE4D26DB1D}"/>
              </a:ext>
            </a:extLst>
          </p:cNvPr>
          <p:cNvSpPr/>
          <p:nvPr/>
        </p:nvSpPr>
        <p:spPr bwMode="white">
          <a:xfrm>
            <a:off x="1836807" y="3343102"/>
            <a:ext cx="285619" cy="24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7F61DA9-4CFC-E7C8-9CC1-26B677A7F198}"/>
              </a:ext>
            </a:extLst>
          </p:cNvPr>
          <p:cNvSpPr/>
          <p:nvPr/>
        </p:nvSpPr>
        <p:spPr bwMode="white">
          <a:xfrm>
            <a:off x="3950394" y="3343102"/>
            <a:ext cx="276099" cy="24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B575937-438A-203E-50B5-CE498A035602}"/>
              </a:ext>
            </a:extLst>
          </p:cNvPr>
          <p:cNvSpPr/>
          <p:nvPr/>
        </p:nvSpPr>
        <p:spPr bwMode="white">
          <a:xfrm>
            <a:off x="6054460" y="3343102"/>
            <a:ext cx="285619" cy="24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F9B0BFF-007E-29B6-F35F-D24A7A73D83D}"/>
              </a:ext>
            </a:extLst>
          </p:cNvPr>
          <p:cNvSpPr/>
          <p:nvPr/>
        </p:nvSpPr>
        <p:spPr bwMode="white">
          <a:xfrm>
            <a:off x="8158526" y="3343102"/>
            <a:ext cx="285619" cy="24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E5A45AD-17CC-1CDD-80C3-B1D3E62FF561}"/>
              </a:ext>
            </a:extLst>
          </p:cNvPr>
          <p:cNvSpPr/>
          <p:nvPr/>
        </p:nvSpPr>
        <p:spPr bwMode="white">
          <a:xfrm>
            <a:off x="10253072" y="3343102"/>
            <a:ext cx="285619" cy="24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2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3F188E-99F1-618D-7373-168DC620F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882514"/>
            <a:ext cx="11520000" cy="430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973B8F-E27F-98B0-0B58-5ABC91F3F31F}"/>
              </a:ext>
            </a:extLst>
          </p:cNvPr>
          <p:cNvSpPr/>
          <p:nvPr/>
        </p:nvSpPr>
        <p:spPr bwMode="white">
          <a:xfrm>
            <a:off x="1125195" y="1625771"/>
            <a:ext cx="228495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2E461C-FCA7-0F80-7C55-CAD6A5C5BD0D}"/>
              </a:ext>
            </a:extLst>
          </p:cNvPr>
          <p:cNvSpPr/>
          <p:nvPr/>
        </p:nvSpPr>
        <p:spPr bwMode="white">
          <a:xfrm>
            <a:off x="1125195" y="2159392"/>
            <a:ext cx="228495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552C72-B19B-3E29-4715-599C0ABCFF13}"/>
              </a:ext>
            </a:extLst>
          </p:cNvPr>
          <p:cNvSpPr/>
          <p:nvPr/>
        </p:nvSpPr>
        <p:spPr bwMode="white">
          <a:xfrm>
            <a:off x="1115674" y="2683484"/>
            <a:ext cx="247537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7ECB2D-E98D-D9C8-9F1C-545194E9D8E0}"/>
              </a:ext>
            </a:extLst>
          </p:cNvPr>
          <p:cNvSpPr/>
          <p:nvPr/>
        </p:nvSpPr>
        <p:spPr bwMode="white">
          <a:xfrm>
            <a:off x="1125195" y="3217105"/>
            <a:ext cx="238016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3D481E-F723-81AF-68FA-524A692B3E3E}"/>
              </a:ext>
            </a:extLst>
          </p:cNvPr>
          <p:cNvSpPr/>
          <p:nvPr/>
        </p:nvSpPr>
        <p:spPr bwMode="white">
          <a:xfrm>
            <a:off x="1125195" y="4274818"/>
            <a:ext cx="228495" cy="190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26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BFCB48-5A5B-EBB9-58C6-3675ACF98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8" y="738823"/>
            <a:ext cx="11520000" cy="502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8E9E82-CE46-BAC8-4A17-E64319CE42E4}"/>
              </a:ext>
            </a:extLst>
          </p:cNvPr>
          <p:cNvSpPr/>
          <p:nvPr/>
        </p:nvSpPr>
        <p:spPr bwMode="white">
          <a:xfrm>
            <a:off x="1295237" y="2559003"/>
            <a:ext cx="247537" cy="200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49227AE-00C2-7E87-1DBB-6EC87BCD743A}"/>
              </a:ext>
            </a:extLst>
          </p:cNvPr>
          <p:cNvSpPr/>
          <p:nvPr/>
        </p:nvSpPr>
        <p:spPr bwMode="white">
          <a:xfrm>
            <a:off x="3513551" y="2559003"/>
            <a:ext cx="238016" cy="200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953BF82-876E-083D-ABFF-FE413DDF5A2A}"/>
              </a:ext>
            </a:extLst>
          </p:cNvPr>
          <p:cNvSpPr/>
          <p:nvPr/>
        </p:nvSpPr>
        <p:spPr bwMode="white">
          <a:xfrm>
            <a:off x="5674741" y="2568533"/>
            <a:ext cx="228495" cy="190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B830FDC-888F-79A7-A900-1635DCFC628F}"/>
              </a:ext>
            </a:extLst>
          </p:cNvPr>
          <p:cNvSpPr/>
          <p:nvPr/>
        </p:nvSpPr>
        <p:spPr bwMode="white">
          <a:xfrm>
            <a:off x="7883535" y="2568533"/>
            <a:ext cx="228495" cy="190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A7FC988-A7D2-620C-C711-B8ACE99E9BD3}"/>
              </a:ext>
            </a:extLst>
          </p:cNvPr>
          <p:cNvSpPr/>
          <p:nvPr/>
        </p:nvSpPr>
        <p:spPr bwMode="white">
          <a:xfrm>
            <a:off x="10054245" y="2568533"/>
            <a:ext cx="247537" cy="190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7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