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2" d="100"/>
          <a:sy n="62" d="100"/>
        </p:scale>
        <p:origin x="898" y="5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1836155-0F7C-81B2-B9F3-815C481D56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77" b="13016"/>
          <a:stretch/>
        </p:blipFill>
        <p:spPr>
          <a:xfrm>
            <a:off x="3756944" y="3337979"/>
            <a:ext cx="4744505" cy="10482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10326EAF-3752-0EB8-2D8C-A16D8006A4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80" b="55829"/>
          <a:stretch/>
        </p:blipFill>
        <p:spPr>
          <a:xfrm>
            <a:off x="2626122" y="2096033"/>
            <a:ext cx="7326261" cy="11043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B01B1B5-8A4B-BB2A-18D4-37A568E535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92486"/>
            <a:ext cx="11520000" cy="47038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5929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00FB93F-38C5-4900-8850-8B8E9A61FA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953124"/>
            <a:ext cx="11520000" cy="29761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D1CF572-F511-6910-6341-D3AF424E5C6C}"/>
              </a:ext>
            </a:extLst>
          </p:cNvPr>
          <p:cNvSpPr/>
          <p:nvPr/>
        </p:nvSpPr>
        <p:spPr bwMode="white">
          <a:xfrm>
            <a:off x="995702" y="1477757"/>
            <a:ext cx="218975" cy="190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DDDA178-8FEF-4B8C-B119-17A066D1E32D}"/>
              </a:ext>
            </a:extLst>
          </p:cNvPr>
          <p:cNvSpPr/>
          <p:nvPr/>
        </p:nvSpPr>
        <p:spPr bwMode="white">
          <a:xfrm>
            <a:off x="986181" y="1897464"/>
            <a:ext cx="228495" cy="190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86038F8-11DE-EA1B-0F3E-1D1ECF578AB3}"/>
              </a:ext>
            </a:extLst>
          </p:cNvPr>
          <p:cNvSpPr/>
          <p:nvPr/>
        </p:nvSpPr>
        <p:spPr bwMode="white">
          <a:xfrm>
            <a:off x="995702" y="2317171"/>
            <a:ext cx="218975" cy="190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1394700-1B01-0964-CB2E-C85FFAB2C4A2}"/>
              </a:ext>
            </a:extLst>
          </p:cNvPr>
          <p:cNvSpPr/>
          <p:nvPr/>
        </p:nvSpPr>
        <p:spPr bwMode="white">
          <a:xfrm>
            <a:off x="986181" y="2736878"/>
            <a:ext cx="228495" cy="190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C493FCF-C64C-32B6-C73D-6050C7F70CD4}"/>
              </a:ext>
            </a:extLst>
          </p:cNvPr>
          <p:cNvSpPr/>
          <p:nvPr/>
        </p:nvSpPr>
        <p:spPr bwMode="white">
          <a:xfrm>
            <a:off x="5584661" y="3538136"/>
            <a:ext cx="2656264" cy="2766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857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F24F205-9948-B230-776F-F5B5CE9D36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3" y="681276"/>
            <a:ext cx="11520000" cy="53693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604A5D6-985A-B75F-B6D3-7C20796CC08A}"/>
              </a:ext>
            </a:extLst>
          </p:cNvPr>
          <p:cNvSpPr/>
          <p:nvPr/>
        </p:nvSpPr>
        <p:spPr bwMode="white">
          <a:xfrm>
            <a:off x="6031477" y="4410281"/>
            <a:ext cx="304661" cy="2002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3C4F372-147C-4CBF-1203-E23DAEA22930}"/>
              </a:ext>
            </a:extLst>
          </p:cNvPr>
          <p:cNvSpPr/>
          <p:nvPr/>
        </p:nvSpPr>
        <p:spPr bwMode="white">
          <a:xfrm>
            <a:off x="8240271" y="4410281"/>
            <a:ext cx="447471" cy="2098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D691E60-F59B-B0DD-B205-D5EF14D82053}"/>
              </a:ext>
            </a:extLst>
          </p:cNvPr>
          <p:cNvSpPr/>
          <p:nvPr/>
        </p:nvSpPr>
        <p:spPr bwMode="white">
          <a:xfrm>
            <a:off x="6031477" y="5001581"/>
            <a:ext cx="304661" cy="190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02E72CF-5CD9-C2E0-E094-20BA68CB763B}"/>
              </a:ext>
            </a:extLst>
          </p:cNvPr>
          <p:cNvSpPr/>
          <p:nvPr/>
        </p:nvSpPr>
        <p:spPr bwMode="white">
          <a:xfrm>
            <a:off x="8183147" y="4992044"/>
            <a:ext cx="571238" cy="2098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A1CB436-3D54-588B-1270-0B5FF886BD16}"/>
              </a:ext>
            </a:extLst>
          </p:cNvPr>
          <p:cNvSpPr/>
          <p:nvPr/>
        </p:nvSpPr>
        <p:spPr bwMode="white">
          <a:xfrm>
            <a:off x="8183147" y="5583344"/>
            <a:ext cx="571238" cy="2098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241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6E93A58-8C3F-1334-CDEA-1FF480C098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1187903"/>
            <a:ext cx="11520000" cy="29513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25F788A-6247-F7B8-7E3E-DEB3ABEF7635}"/>
              </a:ext>
            </a:extLst>
          </p:cNvPr>
          <p:cNvSpPr/>
          <p:nvPr/>
        </p:nvSpPr>
        <p:spPr bwMode="white">
          <a:xfrm>
            <a:off x="976661" y="1713215"/>
            <a:ext cx="238016" cy="2005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331E4D7-DADA-C89B-C786-8C3CAE4B8AF0}"/>
              </a:ext>
            </a:extLst>
          </p:cNvPr>
          <p:cNvSpPr/>
          <p:nvPr/>
        </p:nvSpPr>
        <p:spPr bwMode="white">
          <a:xfrm>
            <a:off x="967140" y="2553716"/>
            <a:ext cx="247537" cy="1910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528255F-FEF4-8E12-7CAA-8E906C505AB0}"/>
              </a:ext>
            </a:extLst>
          </p:cNvPr>
          <p:cNvSpPr/>
          <p:nvPr/>
        </p:nvSpPr>
        <p:spPr bwMode="white">
          <a:xfrm>
            <a:off x="976661" y="3394216"/>
            <a:ext cx="228495" cy="1910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44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2024-01-22T04:58:17Z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