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FE36AF-4CD5-94BB-B7B5-5850217B7C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55" b="18253"/>
          <a:stretch/>
        </p:blipFill>
        <p:spPr>
          <a:xfrm>
            <a:off x="1418091" y="3312206"/>
            <a:ext cx="9476332" cy="1016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0326EAF-3752-0EB8-2D8C-A16D8006A4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80" b="55829"/>
          <a:stretch/>
        </p:blipFill>
        <p:spPr>
          <a:xfrm>
            <a:off x="2626122" y="2096033"/>
            <a:ext cx="7326261" cy="1104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38CBBD-7462-DB8E-8C9D-440974AF5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7" y="686572"/>
            <a:ext cx="11520000" cy="3782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0CFA18-3C95-8D92-D5A6-7A4040EA1CFC}"/>
              </a:ext>
            </a:extLst>
          </p:cNvPr>
          <p:cNvSpPr/>
          <p:nvPr/>
        </p:nvSpPr>
        <p:spPr bwMode="white">
          <a:xfrm>
            <a:off x="1603664" y="1686883"/>
            <a:ext cx="1037752" cy="200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F70007-FC19-15C1-77D1-0D6A74D063BA}"/>
              </a:ext>
            </a:extLst>
          </p:cNvPr>
          <p:cNvSpPr/>
          <p:nvPr/>
        </p:nvSpPr>
        <p:spPr bwMode="white">
          <a:xfrm>
            <a:off x="1603664" y="2229910"/>
            <a:ext cx="1190082" cy="200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C76D18-F0CB-DBF3-FAAD-EF6E8739F875}"/>
              </a:ext>
            </a:extLst>
          </p:cNvPr>
          <p:cNvSpPr/>
          <p:nvPr/>
        </p:nvSpPr>
        <p:spPr bwMode="white">
          <a:xfrm>
            <a:off x="1603664" y="2772936"/>
            <a:ext cx="1009190" cy="190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C13650-A7FD-8823-887B-F67CC3A73599}"/>
              </a:ext>
            </a:extLst>
          </p:cNvPr>
          <p:cNvSpPr/>
          <p:nvPr/>
        </p:nvSpPr>
        <p:spPr bwMode="white">
          <a:xfrm>
            <a:off x="1603664" y="3315963"/>
            <a:ext cx="1304330" cy="238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0F89A0-4569-FF84-D01A-5DAE9D197644}"/>
              </a:ext>
            </a:extLst>
          </p:cNvPr>
          <p:cNvSpPr/>
          <p:nvPr/>
        </p:nvSpPr>
        <p:spPr bwMode="white">
          <a:xfrm>
            <a:off x="1613184" y="3858989"/>
            <a:ext cx="799735" cy="190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9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046BEE-5012-58AC-7FCE-C1AAF3003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4866"/>
            <a:ext cx="11520000" cy="3608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3ADD95-F4E1-F911-748D-A5316B30DF51}"/>
              </a:ext>
            </a:extLst>
          </p:cNvPr>
          <p:cNvSpPr/>
          <p:nvPr/>
        </p:nvSpPr>
        <p:spPr bwMode="white">
          <a:xfrm>
            <a:off x="5824859" y="1381661"/>
            <a:ext cx="790214" cy="190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7AFBE7E-544E-21AA-E921-B133D2533DAA}"/>
              </a:ext>
            </a:extLst>
          </p:cNvPr>
          <p:cNvSpPr/>
          <p:nvPr/>
        </p:nvSpPr>
        <p:spPr bwMode="white">
          <a:xfrm>
            <a:off x="6377057" y="2876485"/>
            <a:ext cx="799735" cy="199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AF0AB8C6-9705-F247-E7F3-BBD990DDF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73" y="3733391"/>
            <a:ext cx="11520000" cy="3017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44A8ED9-B5C5-2506-19B0-BA7FF7000B8D}"/>
              </a:ext>
            </a:extLst>
          </p:cNvPr>
          <p:cNvSpPr/>
          <p:nvPr/>
        </p:nvSpPr>
        <p:spPr bwMode="white">
          <a:xfrm>
            <a:off x="6605552" y="4392261"/>
            <a:ext cx="885421" cy="238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325B1C5-CC8C-E83F-ED8F-873661F9550A}"/>
              </a:ext>
            </a:extLst>
          </p:cNvPr>
          <p:cNvSpPr/>
          <p:nvPr/>
        </p:nvSpPr>
        <p:spPr bwMode="white">
          <a:xfrm>
            <a:off x="6329453" y="5891432"/>
            <a:ext cx="733090" cy="190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5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F5C944-3C7E-17E1-A08D-4E6CC8793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3" y="634320"/>
            <a:ext cx="11520000" cy="5609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CB92E7-E1DB-2272-59B7-FAC23DEB7ACC}"/>
              </a:ext>
            </a:extLst>
          </p:cNvPr>
          <p:cNvSpPr/>
          <p:nvPr/>
        </p:nvSpPr>
        <p:spPr bwMode="white">
          <a:xfrm>
            <a:off x="7008963" y="4253112"/>
            <a:ext cx="1932695" cy="25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3A9CB7-478F-014C-2ADE-878CD494B7C3}"/>
              </a:ext>
            </a:extLst>
          </p:cNvPr>
          <p:cNvSpPr/>
          <p:nvPr/>
        </p:nvSpPr>
        <p:spPr bwMode="white">
          <a:xfrm>
            <a:off x="1353691" y="4786408"/>
            <a:ext cx="4817454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7451B0-4D0F-3EDB-98DD-7F0239EC149A}"/>
              </a:ext>
            </a:extLst>
          </p:cNvPr>
          <p:cNvSpPr/>
          <p:nvPr/>
        </p:nvSpPr>
        <p:spPr bwMode="white">
          <a:xfrm>
            <a:off x="1334649" y="5357796"/>
            <a:ext cx="3903471" cy="247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83874BD-A297-5AE0-E981-750AD7D4427D}"/>
              </a:ext>
            </a:extLst>
          </p:cNvPr>
          <p:cNvSpPr/>
          <p:nvPr/>
        </p:nvSpPr>
        <p:spPr bwMode="white">
          <a:xfrm>
            <a:off x="1334649" y="5900615"/>
            <a:ext cx="2770512" cy="219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2024-01-22T04:53:25Z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