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1C99B2-EFFC-465E-5DFA-AD1006AB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60250"/>
            <a:ext cx="11520000" cy="309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CE8B8B-1A89-5050-0099-ECC6EFB6E98B}"/>
              </a:ext>
            </a:extLst>
          </p:cNvPr>
          <p:cNvSpPr/>
          <p:nvPr/>
        </p:nvSpPr>
        <p:spPr bwMode="white">
          <a:xfrm>
            <a:off x="967140" y="803080"/>
            <a:ext cx="266578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392E11-8138-8BF3-EB73-6C4189AE298C}"/>
              </a:ext>
            </a:extLst>
          </p:cNvPr>
          <p:cNvSpPr/>
          <p:nvPr/>
        </p:nvSpPr>
        <p:spPr bwMode="white">
          <a:xfrm>
            <a:off x="995702" y="1840983"/>
            <a:ext cx="218975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B22DFE-EB2F-3344-BAE7-15EB9D564040}"/>
              </a:ext>
            </a:extLst>
          </p:cNvPr>
          <p:cNvSpPr/>
          <p:nvPr/>
        </p:nvSpPr>
        <p:spPr bwMode="white">
          <a:xfrm>
            <a:off x="995702" y="2869364"/>
            <a:ext cx="218975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DA95179-309D-2208-2CA6-D47F1752B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754915"/>
            <a:ext cx="11520000" cy="2083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422EE7-BD33-8C48-C5F9-F416967A5945}"/>
              </a:ext>
            </a:extLst>
          </p:cNvPr>
          <p:cNvSpPr/>
          <p:nvPr/>
        </p:nvSpPr>
        <p:spPr bwMode="white">
          <a:xfrm>
            <a:off x="995702" y="3984285"/>
            <a:ext cx="218975" cy="21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EFA0E5-0A94-1E3B-9A73-B077AC31F59B}"/>
              </a:ext>
            </a:extLst>
          </p:cNvPr>
          <p:cNvSpPr/>
          <p:nvPr/>
        </p:nvSpPr>
        <p:spPr bwMode="white">
          <a:xfrm>
            <a:off x="986181" y="4987782"/>
            <a:ext cx="228495" cy="21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2E9DB6-D734-67A5-56D7-C7DCA26494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7" y="851319"/>
            <a:ext cx="11520000" cy="404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9C4494-6BF2-FBF5-188A-2CC5C250D459}"/>
              </a:ext>
            </a:extLst>
          </p:cNvPr>
          <p:cNvSpPr/>
          <p:nvPr/>
        </p:nvSpPr>
        <p:spPr bwMode="white">
          <a:xfrm>
            <a:off x="2268258" y="1508853"/>
            <a:ext cx="447471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D489C9-0BE9-8A48-930A-774A8D0E282E}"/>
              </a:ext>
            </a:extLst>
          </p:cNvPr>
          <p:cNvSpPr/>
          <p:nvPr/>
        </p:nvSpPr>
        <p:spPr bwMode="white">
          <a:xfrm>
            <a:off x="5924192" y="1508853"/>
            <a:ext cx="590280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97BA5-9D75-C633-7A9E-32EE80A8EC2C}"/>
              </a:ext>
            </a:extLst>
          </p:cNvPr>
          <p:cNvSpPr/>
          <p:nvPr/>
        </p:nvSpPr>
        <p:spPr bwMode="white">
          <a:xfrm>
            <a:off x="1306671" y="2013915"/>
            <a:ext cx="675966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57502F-9B5A-0694-5E72-59B5EF8BB081}"/>
              </a:ext>
            </a:extLst>
          </p:cNvPr>
          <p:cNvSpPr/>
          <p:nvPr/>
        </p:nvSpPr>
        <p:spPr bwMode="white">
          <a:xfrm>
            <a:off x="5229184" y="2013915"/>
            <a:ext cx="447471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0AC335-CA14-11F9-3853-471B576614FE}"/>
              </a:ext>
            </a:extLst>
          </p:cNvPr>
          <p:cNvSpPr/>
          <p:nvPr/>
        </p:nvSpPr>
        <p:spPr bwMode="white">
          <a:xfrm>
            <a:off x="2392027" y="2518977"/>
            <a:ext cx="1171041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0A69F7-439E-C602-4471-FD59561EBDC2}"/>
              </a:ext>
            </a:extLst>
          </p:cNvPr>
          <p:cNvSpPr/>
          <p:nvPr/>
        </p:nvSpPr>
        <p:spPr bwMode="white">
          <a:xfrm>
            <a:off x="4943564" y="3071687"/>
            <a:ext cx="599801" cy="162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2D124C-0BC0-219E-CD7D-E1CCB59F345D}"/>
              </a:ext>
            </a:extLst>
          </p:cNvPr>
          <p:cNvSpPr/>
          <p:nvPr/>
        </p:nvSpPr>
        <p:spPr bwMode="white">
          <a:xfrm>
            <a:off x="3903260" y="3519574"/>
            <a:ext cx="345295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E5FA1B-7D39-16BC-DCFB-05457563F3CA}"/>
              </a:ext>
            </a:extLst>
          </p:cNvPr>
          <p:cNvSpPr/>
          <p:nvPr/>
        </p:nvSpPr>
        <p:spPr bwMode="white">
          <a:xfrm>
            <a:off x="7199961" y="3519573"/>
            <a:ext cx="704528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3F17A2-10A9-1DC7-ACA7-AFB78E7D183B}"/>
              </a:ext>
            </a:extLst>
          </p:cNvPr>
          <p:cNvSpPr/>
          <p:nvPr/>
        </p:nvSpPr>
        <p:spPr bwMode="white">
          <a:xfrm>
            <a:off x="3582109" y="4026090"/>
            <a:ext cx="952066" cy="26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5602BA-79C4-9633-3B35-F547A0AD9998}"/>
              </a:ext>
            </a:extLst>
          </p:cNvPr>
          <p:cNvSpPr/>
          <p:nvPr/>
        </p:nvSpPr>
        <p:spPr bwMode="white">
          <a:xfrm>
            <a:off x="3058473" y="4453460"/>
            <a:ext cx="1047272" cy="343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3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CB7173-2FE2-EA0D-DB7B-BD77E13D49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4149"/>
            <a:ext cx="11520000" cy="4511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7DBEA9-A271-4C00-52E6-14EE9F9CB513}"/>
              </a:ext>
            </a:extLst>
          </p:cNvPr>
          <p:cNvSpPr/>
          <p:nvPr/>
        </p:nvSpPr>
        <p:spPr bwMode="white">
          <a:xfrm>
            <a:off x="2949619" y="1994661"/>
            <a:ext cx="1380495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AD8E45-CD27-CBD6-A4E2-5968997A305F}"/>
              </a:ext>
            </a:extLst>
          </p:cNvPr>
          <p:cNvSpPr/>
          <p:nvPr/>
        </p:nvSpPr>
        <p:spPr bwMode="white">
          <a:xfrm>
            <a:off x="3549421" y="3339448"/>
            <a:ext cx="1551867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88436D-10F6-B9AF-A0D4-EFD975140E0E}"/>
              </a:ext>
            </a:extLst>
          </p:cNvPr>
          <p:cNvSpPr/>
          <p:nvPr/>
        </p:nvSpPr>
        <p:spPr bwMode="white">
          <a:xfrm>
            <a:off x="3035305" y="4703311"/>
            <a:ext cx="1323371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67EDA-DA7D-4C53-C53B-9DB1C9E7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47104"/>
            <a:ext cx="11520000" cy="255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2350BC-3101-01BF-0D89-5926C2AA8EC3}"/>
              </a:ext>
            </a:extLst>
          </p:cNvPr>
          <p:cNvSpPr/>
          <p:nvPr/>
        </p:nvSpPr>
        <p:spPr bwMode="white">
          <a:xfrm>
            <a:off x="2623735" y="1847528"/>
            <a:ext cx="2256396" cy="27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897D22-6CAF-2378-4C26-6DC8C7C7415A}"/>
              </a:ext>
            </a:extLst>
          </p:cNvPr>
          <p:cNvSpPr/>
          <p:nvPr/>
        </p:nvSpPr>
        <p:spPr bwMode="white">
          <a:xfrm>
            <a:off x="4937256" y="3134153"/>
            <a:ext cx="771173" cy="219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E0A68E-A09F-040B-2B50-75B6C577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4" y="133480"/>
            <a:ext cx="11520000" cy="394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18E46B-C7BD-47E9-50FC-B5D3A9044A7B}"/>
              </a:ext>
            </a:extLst>
          </p:cNvPr>
          <p:cNvSpPr/>
          <p:nvPr/>
        </p:nvSpPr>
        <p:spPr bwMode="white">
          <a:xfrm>
            <a:off x="2350145" y="1715134"/>
            <a:ext cx="22849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9FAD6D-80C5-96F1-AF73-C0B01F41CBC3}"/>
              </a:ext>
            </a:extLst>
          </p:cNvPr>
          <p:cNvSpPr/>
          <p:nvPr/>
        </p:nvSpPr>
        <p:spPr bwMode="white">
          <a:xfrm>
            <a:off x="2359666" y="2706050"/>
            <a:ext cx="238016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64A56E9-7822-099F-19EA-EB872407E6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3" y="4078088"/>
            <a:ext cx="11520000" cy="2698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59DA48-9C9A-F61B-2B7F-98D64B538D25}"/>
              </a:ext>
            </a:extLst>
          </p:cNvPr>
          <p:cNvSpPr/>
          <p:nvPr/>
        </p:nvSpPr>
        <p:spPr bwMode="white">
          <a:xfrm>
            <a:off x="2729750" y="4240160"/>
            <a:ext cx="266578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65E828-0DD6-E927-B5D1-EC886436C1AD}"/>
              </a:ext>
            </a:extLst>
          </p:cNvPr>
          <p:cNvSpPr/>
          <p:nvPr/>
        </p:nvSpPr>
        <p:spPr bwMode="white">
          <a:xfrm>
            <a:off x="2367965" y="4774044"/>
            <a:ext cx="209454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07A15D3-AE8B-CF97-F1D1-7E12C0C9246A}"/>
              </a:ext>
            </a:extLst>
          </p:cNvPr>
          <p:cNvSpPr/>
          <p:nvPr/>
        </p:nvSpPr>
        <p:spPr bwMode="white">
          <a:xfrm>
            <a:off x="2082345" y="6366165"/>
            <a:ext cx="218975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4F8842-BE20-EC62-C125-F05273CE5B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69683"/>
            <a:ext cx="11520000" cy="3696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3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4700DE-ACDE-01C5-F13D-F668C53CF2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2138"/>
            <a:ext cx="11520000" cy="530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E35DC4-4C50-C18A-40C1-07B3200AC3E3}"/>
              </a:ext>
            </a:extLst>
          </p:cNvPr>
          <p:cNvSpPr/>
          <p:nvPr/>
        </p:nvSpPr>
        <p:spPr bwMode="white">
          <a:xfrm>
            <a:off x="995702" y="885105"/>
            <a:ext cx="218975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951C4C-B0C5-1650-76B1-72DCC76CE8B2}"/>
              </a:ext>
            </a:extLst>
          </p:cNvPr>
          <p:cNvSpPr/>
          <p:nvPr/>
        </p:nvSpPr>
        <p:spPr bwMode="white">
          <a:xfrm>
            <a:off x="986181" y="1943068"/>
            <a:ext cx="228495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DA02D2-692B-5DD4-44C7-328585C51912}"/>
              </a:ext>
            </a:extLst>
          </p:cNvPr>
          <p:cNvSpPr/>
          <p:nvPr/>
        </p:nvSpPr>
        <p:spPr bwMode="white">
          <a:xfrm>
            <a:off x="967140" y="3010562"/>
            <a:ext cx="266578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8EC967-E553-3FD7-BA3B-AFBD255FB2F6}"/>
              </a:ext>
            </a:extLst>
          </p:cNvPr>
          <p:cNvSpPr/>
          <p:nvPr/>
        </p:nvSpPr>
        <p:spPr bwMode="white">
          <a:xfrm>
            <a:off x="995702" y="4068525"/>
            <a:ext cx="218975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52A9FD-2207-0419-F84D-0CED25D07DC8}"/>
              </a:ext>
            </a:extLst>
          </p:cNvPr>
          <p:cNvSpPr/>
          <p:nvPr/>
        </p:nvSpPr>
        <p:spPr bwMode="white">
          <a:xfrm>
            <a:off x="986181" y="5126488"/>
            <a:ext cx="228495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50CEAD-5BED-D41C-BCF9-685F425023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933206"/>
            <a:ext cx="11520000" cy="476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EC7AB2-A0C2-3F73-3DD8-357AECB4ACA6}"/>
              </a:ext>
            </a:extLst>
          </p:cNvPr>
          <p:cNvSpPr/>
          <p:nvPr/>
        </p:nvSpPr>
        <p:spPr bwMode="white">
          <a:xfrm>
            <a:off x="1718921" y="4201338"/>
            <a:ext cx="10053818" cy="27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8996C6-6D3C-CE00-45C5-772E798F7251}"/>
              </a:ext>
            </a:extLst>
          </p:cNvPr>
          <p:cNvSpPr/>
          <p:nvPr/>
        </p:nvSpPr>
        <p:spPr bwMode="white">
          <a:xfrm>
            <a:off x="1109599" y="4653887"/>
            <a:ext cx="10663140" cy="357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E05AE9-313E-BDA5-EC3E-12AC02E27F6C}"/>
              </a:ext>
            </a:extLst>
          </p:cNvPr>
          <p:cNvSpPr/>
          <p:nvPr/>
        </p:nvSpPr>
        <p:spPr bwMode="white">
          <a:xfrm>
            <a:off x="1119119" y="5268483"/>
            <a:ext cx="7987834" cy="27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EF290-C8FC-6C82-81CD-97BC4E904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32754"/>
          <a:stretch/>
        </p:blipFill>
        <p:spPr>
          <a:xfrm>
            <a:off x="2688607" y="2243391"/>
            <a:ext cx="6469039" cy="182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DB4D57-FAE7-FEB6-92F8-4C57C40A4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1042388"/>
            <a:ext cx="11520000" cy="3648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5658D-388A-9FB2-93E3-CF29DA5B7DCF}"/>
              </a:ext>
            </a:extLst>
          </p:cNvPr>
          <p:cNvSpPr/>
          <p:nvPr/>
        </p:nvSpPr>
        <p:spPr bwMode="white">
          <a:xfrm>
            <a:off x="10276763" y="1001444"/>
            <a:ext cx="1453315" cy="153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E98C0E-96C6-3E80-F210-C0779D111910}"/>
              </a:ext>
            </a:extLst>
          </p:cNvPr>
          <p:cNvSpPr/>
          <p:nvPr/>
        </p:nvSpPr>
        <p:spPr bwMode="white">
          <a:xfrm>
            <a:off x="1127046" y="2223534"/>
            <a:ext cx="209454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BBDF1D-4883-22F1-BDCD-15EFC59EFF26}"/>
              </a:ext>
            </a:extLst>
          </p:cNvPr>
          <p:cNvSpPr/>
          <p:nvPr/>
        </p:nvSpPr>
        <p:spPr bwMode="white">
          <a:xfrm>
            <a:off x="1088963" y="2737904"/>
            <a:ext cx="266578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AD624A-931F-5D71-314F-A0B0126CECCB}"/>
              </a:ext>
            </a:extLst>
          </p:cNvPr>
          <p:cNvSpPr/>
          <p:nvPr/>
        </p:nvSpPr>
        <p:spPr bwMode="white">
          <a:xfrm>
            <a:off x="1127046" y="3271325"/>
            <a:ext cx="209454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B5CFBD-C5E8-EB57-F90B-E29C324F51BE}"/>
              </a:ext>
            </a:extLst>
          </p:cNvPr>
          <p:cNvSpPr/>
          <p:nvPr/>
        </p:nvSpPr>
        <p:spPr bwMode="white">
          <a:xfrm>
            <a:off x="1108004" y="3785695"/>
            <a:ext cx="228495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FDBEA6-3760-DA6F-7414-E27D728EA5C7}"/>
              </a:ext>
            </a:extLst>
          </p:cNvPr>
          <p:cNvSpPr/>
          <p:nvPr/>
        </p:nvSpPr>
        <p:spPr bwMode="white">
          <a:xfrm>
            <a:off x="1088963" y="4309591"/>
            <a:ext cx="266578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2CE5A0-FAB8-3004-33E6-4489A007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933206"/>
            <a:ext cx="11520000" cy="444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FA5FDD-CEA8-F349-E57A-2C25A678AC16}"/>
              </a:ext>
            </a:extLst>
          </p:cNvPr>
          <p:cNvSpPr/>
          <p:nvPr/>
        </p:nvSpPr>
        <p:spPr bwMode="white">
          <a:xfrm>
            <a:off x="1113399" y="1610579"/>
            <a:ext cx="209454" cy="20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A9F791-EAE4-D5DC-50EB-5935D7127932}"/>
              </a:ext>
            </a:extLst>
          </p:cNvPr>
          <p:cNvSpPr/>
          <p:nvPr/>
        </p:nvSpPr>
        <p:spPr bwMode="white">
          <a:xfrm>
            <a:off x="6530655" y="1610579"/>
            <a:ext cx="266578" cy="20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5887F0-8EBC-CFF9-F0B4-153D76C11A21}"/>
              </a:ext>
            </a:extLst>
          </p:cNvPr>
          <p:cNvSpPr/>
          <p:nvPr/>
        </p:nvSpPr>
        <p:spPr bwMode="white">
          <a:xfrm>
            <a:off x="1113399" y="2908082"/>
            <a:ext cx="209454" cy="20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0653D9-84C8-07EE-88CE-26E9279F76D5}"/>
              </a:ext>
            </a:extLst>
          </p:cNvPr>
          <p:cNvSpPr/>
          <p:nvPr/>
        </p:nvSpPr>
        <p:spPr bwMode="white">
          <a:xfrm>
            <a:off x="6530655" y="2908082"/>
            <a:ext cx="266578" cy="20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08EF57-5A38-3526-EE17-15B8E8EB88B6}"/>
              </a:ext>
            </a:extLst>
          </p:cNvPr>
          <p:cNvSpPr/>
          <p:nvPr/>
        </p:nvSpPr>
        <p:spPr bwMode="white">
          <a:xfrm>
            <a:off x="1113399" y="4234207"/>
            <a:ext cx="209454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3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7A14A6-8A87-9F14-1ADF-0C69D7CA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0501"/>
            <a:ext cx="11520000" cy="3125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868FDC-C365-8A90-CA35-453BC65F1997}"/>
              </a:ext>
            </a:extLst>
          </p:cNvPr>
          <p:cNvSpPr/>
          <p:nvPr/>
        </p:nvSpPr>
        <p:spPr bwMode="white">
          <a:xfrm>
            <a:off x="1102611" y="1617931"/>
            <a:ext cx="266578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7DB4DD-361E-2025-6565-9F39CEC0AEBD}"/>
              </a:ext>
            </a:extLst>
          </p:cNvPr>
          <p:cNvSpPr/>
          <p:nvPr/>
        </p:nvSpPr>
        <p:spPr bwMode="white">
          <a:xfrm>
            <a:off x="1131173" y="2141969"/>
            <a:ext cx="218975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931C72-0069-510D-8810-2D8ED39B9EA2}"/>
              </a:ext>
            </a:extLst>
          </p:cNvPr>
          <p:cNvSpPr/>
          <p:nvPr/>
        </p:nvSpPr>
        <p:spPr bwMode="white">
          <a:xfrm>
            <a:off x="1131173" y="2666008"/>
            <a:ext cx="21897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B39D81-24AB-9581-1705-B6FC3A5F520C}"/>
              </a:ext>
            </a:extLst>
          </p:cNvPr>
          <p:cNvSpPr/>
          <p:nvPr/>
        </p:nvSpPr>
        <p:spPr bwMode="white">
          <a:xfrm>
            <a:off x="1102611" y="3190047"/>
            <a:ext cx="266578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EE5984-2A9E-DE10-1A5A-30C7394200CF}"/>
              </a:ext>
            </a:extLst>
          </p:cNvPr>
          <p:cNvSpPr/>
          <p:nvPr/>
        </p:nvSpPr>
        <p:spPr bwMode="white">
          <a:xfrm>
            <a:off x="1131173" y="3714085"/>
            <a:ext cx="21897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3E2C06-1B53-310D-813D-A7ACC4135D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69683"/>
            <a:ext cx="11520000" cy="1586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E6610C-7E18-9C14-B312-9E9AA2E22C46}"/>
              </a:ext>
            </a:extLst>
          </p:cNvPr>
          <p:cNvSpPr/>
          <p:nvPr/>
        </p:nvSpPr>
        <p:spPr bwMode="white">
          <a:xfrm>
            <a:off x="1131173" y="1738714"/>
            <a:ext cx="199933" cy="21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45074-5062-D361-11E3-D9B47CA0C89B}"/>
              </a:ext>
            </a:extLst>
          </p:cNvPr>
          <p:cNvSpPr/>
          <p:nvPr/>
        </p:nvSpPr>
        <p:spPr bwMode="white">
          <a:xfrm>
            <a:off x="1102611" y="2264382"/>
            <a:ext cx="238016" cy="21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9E8A511-B6C1-D669-4622-508B813FBB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6" y="2607102"/>
            <a:ext cx="11520000" cy="1630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34E298-2CA8-9C36-29CC-BBAA46AA6FE1}"/>
              </a:ext>
            </a:extLst>
          </p:cNvPr>
          <p:cNvSpPr/>
          <p:nvPr/>
        </p:nvSpPr>
        <p:spPr bwMode="white">
          <a:xfrm>
            <a:off x="1153119" y="2816828"/>
            <a:ext cx="190413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311EC6-79E7-539D-19D1-D55423361638}"/>
              </a:ext>
            </a:extLst>
          </p:cNvPr>
          <p:cNvSpPr/>
          <p:nvPr/>
        </p:nvSpPr>
        <p:spPr bwMode="white">
          <a:xfrm>
            <a:off x="1153119" y="3331612"/>
            <a:ext cx="190413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3EAD42-FC40-C938-DD6C-504062FA9624}"/>
              </a:ext>
            </a:extLst>
          </p:cNvPr>
          <p:cNvSpPr/>
          <p:nvPr/>
        </p:nvSpPr>
        <p:spPr bwMode="white">
          <a:xfrm>
            <a:off x="1124557" y="3846395"/>
            <a:ext cx="238016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332F15-CE52-320B-B9A6-0C0801FD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4149"/>
            <a:ext cx="11520000" cy="3600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656B04-6B8A-567D-8D15-B2F39A05E0FF}"/>
              </a:ext>
            </a:extLst>
          </p:cNvPr>
          <p:cNvSpPr/>
          <p:nvPr/>
        </p:nvSpPr>
        <p:spPr bwMode="white">
          <a:xfrm>
            <a:off x="1140694" y="2126617"/>
            <a:ext cx="209454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2A2332-AA2C-6105-EE4B-5FCB79AEED66}"/>
              </a:ext>
            </a:extLst>
          </p:cNvPr>
          <p:cNvSpPr/>
          <p:nvPr/>
        </p:nvSpPr>
        <p:spPr bwMode="white">
          <a:xfrm>
            <a:off x="1112132" y="2650466"/>
            <a:ext cx="257057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97F5EF-C41E-B7A3-5738-B19CAF17D368}"/>
              </a:ext>
            </a:extLst>
          </p:cNvPr>
          <p:cNvSpPr/>
          <p:nvPr/>
        </p:nvSpPr>
        <p:spPr bwMode="white">
          <a:xfrm>
            <a:off x="1121652" y="3164790"/>
            <a:ext cx="22849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E9B65A-05CB-AD11-3784-185C4C1A995B}"/>
              </a:ext>
            </a:extLst>
          </p:cNvPr>
          <p:cNvSpPr/>
          <p:nvPr/>
        </p:nvSpPr>
        <p:spPr bwMode="white">
          <a:xfrm>
            <a:off x="1102611" y="3679115"/>
            <a:ext cx="266578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95B369-93B4-D104-7C04-9E27CA109F6D}"/>
              </a:ext>
            </a:extLst>
          </p:cNvPr>
          <p:cNvSpPr/>
          <p:nvPr/>
        </p:nvSpPr>
        <p:spPr bwMode="white">
          <a:xfrm>
            <a:off x="1121652" y="4202964"/>
            <a:ext cx="22849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5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857B93-51E7-CF37-C79C-E528F1F13F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275"/>
            <a:ext cx="11520000" cy="309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EF830-672A-7C7A-D57B-B3795B7C8DB4}"/>
              </a:ext>
            </a:extLst>
          </p:cNvPr>
          <p:cNvSpPr/>
          <p:nvPr/>
        </p:nvSpPr>
        <p:spPr bwMode="white">
          <a:xfrm>
            <a:off x="1112132" y="1781296"/>
            <a:ext cx="257057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40EA69-910A-FDF4-E8CF-101E7251E8D9}"/>
              </a:ext>
            </a:extLst>
          </p:cNvPr>
          <p:cNvSpPr/>
          <p:nvPr/>
        </p:nvSpPr>
        <p:spPr bwMode="white">
          <a:xfrm>
            <a:off x="1121652" y="2295486"/>
            <a:ext cx="228495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6B2D4B-DE1D-DE65-8D4B-072C84673B7C}"/>
              </a:ext>
            </a:extLst>
          </p:cNvPr>
          <p:cNvSpPr/>
          <p:nvPr/>
        </p:nvSpPr>
        <p:spPr bwMode="white">
          <a:xfrm>
            <a:off x="1121652" y="2809677"/>
            <a:ext cx="228495" cy="22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1973A2-23B8-8A8D-811B-DD29F0BBA91C}"/>
              </a:ext>
            </a:extLst>
          </p:cNvPr>
          <p:cNvSpPr/>
          <p:nvPr/>
        </p:nvSpPr>
        <p:spPr bwMode="white">
          <a:xfrm>
            <a:off x="1140694" y="3333389"/>
            <a:ext cx="209454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AE7229-23B5-1E23-0D4E-0B7A95CEB4A5}"/>
              </a:ext>
            </a:extLst>
          </p:cNvPr>
          <p:cNvSpPr/>
          <p:nvPr/>
        </p:nvSpPr>
        <p:spPr bwMode="white">
          <a:xfrm>
            <a:off x="1112132" y="3847580"/>
            <a:ext cx="257057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6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4B5B2A-9A23-F603-9E00-4164D7B0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" y="619308"/>
            <a:ext cx="11520000" cy="567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C38764-C316-A02A-F332-01D3B473F1FA}"/>
              </a:ext>
            </a:extLst>
          </p:cNvPr>
          <p:cNvSpPr/>
          <p:nvPr/>
        </p:nvSpPr>
        <p:spPr bwMode="white">
          <a:xfrm>
            <a:off x="1167990" y="1276818"/>
            <a:ext cx="21897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40CBC8-5A4E-80A7-E64A-DB52DB347D5D}"/>
              </a:ext>
            </a:extLst>
          </p:cNvPr>
          <p:cNvSpPr/>
          <p:nvPr/>
        </p:nvSpPr>
        <p:spPr bwMode="white">
          <a:xfrm>
            <a:off x="1167990" y="2315493"/>
            <a:ext cx="218975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F1F378-173D-282E-73C6-F95562897AAA}"/>
              </a:ext>
            </a:extLst>
          </p:cNvPr>
          <p:cNvSpPr/>
          <p:nvPr/>
        </p:nvSpPr>
        <p:spPr bwMode="white">
          <a:xfrm>
            <a:off x="1158469" y="3344640"/>
            <a:ext cx="22849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510FB8-C404-1D55-0820-4A8220C41D5C}"/>
              </a:ext>
            </a:extLst>
          </p:cNvPr>
          <p:cNvSpPr/>
          <p:nvPr/>
        </p:nvSpPr>
        <p:spPr bwMode="white">
          <a:xfrm>
            <a:off x="1167990" y="4373787"/>
            <a:ext cx="21897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FC4690-D28D-7D75-F6E5-F033931F3537}"/>
              </a:ext>
            </a:extLst>
          </p:cNvPr>
          <p:cNvSpPr/>
          <p:nvPr/>
        </p:nvSpPr>
        <p:spPr bwMode="white">
          <a:xfrm>
            <a:off x="1139428" y="5412462"/>
            <a:ext cx="257057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4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