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74" r:id="rId4"/>
    <p:sldId id="273" r:id="rId5"/>
    <p:sldId id="272" r:id="rId6"/>
    <p:sldId id="271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63" r:id="rId15"/>
    <p:sldId id="262" r:id="rId16"/>
    <p:sldId id="261" r:id="rId17"/>
    <p:sldId id="260" r:id="rId18"/>
    <p:sldId id="259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6" d="100"/>
          <a:sy n="56" d="100"/>
        </p:scale>
        <p:origin x="40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5AB8840-22D1-4121-6555-C3D3518509C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9999"/>
            <a:ext cx="11609087" cy="5995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7586B43-60A7-16E7-2231-57E164EBB3B6}"/>
              </a:ext>
            </a:extLst>
          </p:cNvPr>
          <p:cNvSpPr/>
          <p:nvPr/>
        </p:nvSpPr>
        <p:spPr bwMode="white">
          <a:xfrm>
            <a:off x="1137137" y="1061409"/>
            <a:ext cx="230263" cy="220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21668BA-D514-F179-B252-AD86387A3431}"/>
              </a:ext>
            </a:extLst>
          </p:cNvPr>
          <p:cNvSpPr/>
          <p:nvPr/>
        </p:nvSpPr>
        <p:spPr bwMode="white">
          <a:xfrm>
            <a:off x="1137137" y="2175978"/>
            <a:ext cx="230263" cy="220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8A1F27B-65AB-75B2-FC20-9D9751DF4FB8}"/>
              </a:ext>
            </a:extLst>
          </p:cNvPr>
          <p:cNvSpPr/>
          <p:nvPr/>
        </p:nvSpPr>
        <p:spPr bwMode="white">
          <a:xfrm>
            <a:off x="1137137" y="3280938"/>
            <a:ext cx="230263" cy="220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64DA36E-F397-9E2E-6071-38224E708841}"/>
              </a:ext>
            </a:extLst>
          </p:cNvPr>
          <p:cNvSpPr/>
          <p:nvPr/>
        </p:nvSpPr>
        <p:spPr bwMode="white">
          <a:xfrm>
            <a:off x="1117948" y="4395508"/>
            <a:ext cx="268640" cy="220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05532B7-6F71-CF6F-9FAB-2C6F340FBBF0}"/>
              </a:ext>
            </a:extLst>
          </p:cNvPr>
          <p:cNvSpPr/>
          <p:nvPr/>
        </p:nvSpPr>
        <p:spPr bwMode="white">
          <a:xfrm>
            <a:off x="1117948" y="5500468"/>
            <a:ext cx="268640" cy="220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7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8EC2FE9-C5FD-4731-7509-FC29AB7C328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632955"/>
            <a:ext cx="11520000" cy="5561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D0CB42D-C0CB-2113-57CC-B487ED2A6D08}"/>
              </a:ext>
            </a:extLst>
          </p:cNvPr>
          <p:cNvSpPr/>
          <p:nvPr/>
        </p:nvSpPr>
        <p:spPr bwMode="white">
          <a:xfrm>
            <a:off x="986181" y="832946"/>
            <a:ext cx="228495" cy="219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824218A-5C4C-FA71-9E5D-DC91CBFD642C}"/>
              </a:ext>
            </a:extLst>
          </p:cNvPr>
          <p:cNvSpPr/>
          <p:nvPr/>
        </p:nvSpPr>
        <p:spPr bwMode="white">
          <a:xfrm>
            <a:off x="995702" y="1937664"/>
            <a:ext cx="218975" cy="219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0F13BE5-4966-71AF-576D-B44F19583884}"/>
              </a:ext>
            </a:extLst>
          </p:cNvPr>
          <p:cNvSpPr/>
          <p:nvPr/>
        </p:nvSpPr>
        <p:spPr bwMode="white">
          <a:xfrm>
            <a:off x="967140" y="3042381"/>
            <a:ext cx="266578" cy="219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F4E0A0F-C373-A84B-05D6-FFD0AB2F8FFE}"/>
              </a:ext>
            </a:extLst>
          </p:cNvPr>
          <p:cNvSpPr/>
          <p:nvPr/>
        </p:nvSpPr>
        <p:spPr bwMode="white">
          <a:xfrm>
            <a:off x="986181" y="4147098"/>
            <a:ext cx="228495" cy="219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50C8DD7-5FA6-A71A-D916-605AF5B6763F}"/>
              </a:ext>
            </a:extLst>
          </p:cNvPr>
          <p:cNvSpPr/>
          <p:nvPr/>
        </p:nvSpPr>
        <p:spPr bwMode="white">
          <a:xfrm>
            <a:off x="995702" y="5251815"/>
            <a:ext cx="218975" cy="219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29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1895D24-FC7A-E753-0E73-2B768FE213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52" y="755786"/>
            <a:ext cx="11520000" cy="4981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CEA6344-1A5E-615F-715E-C3ECF9600B7C}"/>
              </a:ext>
            </a:extLst>
          </p:cNvPr>
          <p:cNvSpPr/>
          <p:nvPr/>
        </p:nvSpPr>
        <p:spPr bwMode="white">
          <a:xfrm>
            <a:off x="1117525" y="3127701"/>
            <a:ext cx="238016" cy="209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5C438F9-46B5-466D-50F2-F0B6BF7E7949}"/>
              </a:ext>
            </a:extLst>
          </p:cNvPr>
          <p:cNvSpPr/>
          <p:nvPr/>
        </p:nvSpPr>
        <p:spPr bwMode="white">
          <a:xfrm>
            <a:off x="1108004" y="3680195"/>
            <a:ext cx="257057" cy="209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54A6411-7500-5FE2-CB41-B65128C331E9}"/>
              </a:ext>
            </a:extLst>
          </p:cNvPr>
          <p:cNvSpPr/>
          <p:nvPr/>
        </p:nvSpPr>
        <p:spPr bwMode="white">
          <a:xfrm>
            <a:off x="1136566" y="4223164"/>
            <a:ext cx="199933" cy="219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F92B5D7-F2D6-E078-C22D-5871E9024D5B}"/>
              </a:ext>
            </a:extLst>
          </p:cNvPr>
          <p:cNvSpPr/>
          <p:nvPr/>
        </p:nvSpPr>
        <p:spPr bwMode="white">
          <a:xfrm>
            <a:off x="1117525" y="4775658"/>
            <a:ext cx="228495" cy="219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1E0A348-2B53-8F42-7CC7-CD4EA8847F94}"/>
              </a:ext>
            </a:extLst>
          </p:cNvPr>
          <p:cNvSpPr/>
          <p:nvPr/>
        </p:nvSpPr>
        <p:spPr bwMode="white">
          <a:xfrm>
            <a:off x="1127046" y="5337678"/>
            <a:ext cx="218975" cy="209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630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5EB726C-1F3C-2A61-94F1-5BFA1957E6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123831"/>
            <a:ext cx="11458962" cy="6507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6854CDE-C799-A0B1-AC83-43A34DC3FA6A}"/>
              </a:ext>
            </a:extLst>
          </p:cNvPr>
          <p:cNvSpPr/>
          <p:nvPr/>
        </p:nvSpPr>
        <p:spPr bwMode="white">
          <a:xfrm>
            <a:off x="3541991" y="824807"/>
            <a:ext cx="198874" cy="2178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3D0CC95-E0B3-63DE-D7B2-DC33EE3D12DE}"/>
              </a:ext>
            </a:extLst>
          </p:cNvPr>
          <p:cNvSpPr/>
          <p:nvPr/>
        </p:nvSpPr>
        <p:spPr bwMode="white">
          <a:xfrm>
            <a:off x="4015503" y="1904691"/>
            <a:ext cx="246225" cy="227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F87183E-3A49-FF83-818C-D4141487622C}"/>
              </a:ext>
            </a:extLst>
          </p:cNvPr>
          <p:cNvSpPr/>
          <p:nvPr/>
        </p:nvSpPr>
        <p:spPr bwMode="white">
          <a:xfrm>
            <a:off x="1960465" y="2994047"/>
            <a:ext cx="265166" cy="2178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C11A202-3299-9DBD-3D30-41AB79EEA65D}"/>
              </a:ext>
            </a:extLst>
          </p:cNvPr>
          <p:cNvSpPr/>
          <p:nvPr/>
        </p:nvSpPr>
        <p:spPr bwMode="white">
          <a:xfrm>
            <a:off x="2187751" y="4083403"/>
            <a:ext cx="217814" cy="2178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7203B3A8-B08F-B418-5E8B-54FA44C01716}"/>
              </a:ext>
            </a:extLst>
          </p:cNvPr>
          <p:cNvSpPr/>
          <p:nvPr/>
        </p:nvSpPr>
        <p:spPr bwMode="white">
          <a:xfrm>
            <a:off x="2197221" y="5163287"/>
            <a:ext cx="198874" cy="2178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73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  <p:bldP spid="15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29C04AB-EB4A-C458-F0D8-608C78031DD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48" y="510126"/>
            <a:ext cx="11520000" cy="5627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974A811-05EF-EF3E-EA3C-CD2125B0C7A1}"/>
              </a:ext>
            </a:extLst>
          </p:cNvPr>
          <p:cNvSpPr/>
          <p:nvPr/>
        </p:nvSpPr>
        <p:spPr bwMode="white">
          <a:xfrm>
            <a:off x="6190771" y="2319163"/>
            <a:ext cx="733090" cy="218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22F85AB-182B-51E0-4B9C-422D52FBE219}"/>
              </a:ext>
            </a:extLst>
          </p:cNvPr>
          <p:cNvSpPr/>
          <p:nvPr/>
        </p:nvSpPr>
        <p:spPr bwMode="white">
          <a:xfrm>
            <a:off x="1278110" y="2938045"/>
            <a:ext cx="1018710" cy="171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A4B2F14-3794-A75E-5B90-FDBF41651462}"/>
              </a:ext>
            </a:extLst>
          </p:cNvPr>
          <p:cNvSpPr/>
          <p:nvPr/>
        </p:nvSpPr>
        <p:spPr bwMode="white">
          <a:xfrm>
            <a:off x="4991168" y="2880917"/>
            <a:ext cx="704528" cy="228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A88359B-412E-F010-0D0F-C1F6765B8D86}"/>
              </a:ext>
            </a:extLst>
          </p:cNvPr>
          <p:cNvSpPr/>
          <p:nvPr/>
        </p:nvSpPr>
        <p:spPr bwMode="white">
          <a:xfrm>
            <a:off x="10665482" y="2880917"/>
            <a:ext cx="428429" cy="228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B1E8A9C-3B15-3FC3-159F-26B9FB31CEA2}"/>
              </a:ext>
            </a:extLst>
          </p:cNvPr>
          <p:cNvSpPr/>
          <p:nvPr/>
        </p:nvSpPr>
        <p:spPr bwMode="white">
          <a:xfrm>
            <a:off x="2096887" y="3452192"/>
            <a:ext cx="818776" cy="266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13121CE-3C2C-609B-84B2-43F756EFC3E2}"/>
              </a:ext>
            </a:extLst>
          </p:cNvPr>
          <p:cNvSpPr/>
          <p:nvPr/>
        </p:nvSpPr>
        <p:spPr bwMode="white">
          <a:xfrm>
            <a:off x="6038441" y="3452192"/>
            <a:ext cx="656925" cy="266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C7D31B2-E654-B111-9468-465BC6F7D02D}"/>
              </a:ext>
            </a:extLst>
          </p:cNvPr>
          <p:cNvSpPr/>
          <p:nvPr/>
        </p:nvSpPr>
        <p:spPr bwMode="white">
          <a:xfrm>
            <a:off x="1297152" y="4013946"/>
            <a:ext cx="971107" cy="218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DE86FCF-CADE-E248-1355-4E74DEFCA62E}"/>
              </a:ext>
            </a:extLst>
          </p:cNvPr>
          <p:cNvSpPr/>
          <p:nvPr/>
        </p:nvSpPr>
        <p:spPr bwMode="white">
          <a:xfrm>
            <a:off x="5571928" y="4632828"/>
            <a:ext cx="352264" cy="171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55471C9-FB15-B265-EA1F-B7CFC83C7C65}"/>
              </a:ext>
            </a:extLst>
          </p:cNvPr>
          <p:cNvSpPr/>
          <p:nvPr/>
        </p:nvSpPr>
        <p:spPr bwMode="white">
          <a:xfrm>
            <a:off x="10846375" y="4575700"/>
            <a:ext cx="647404" cy="228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D3F5893-A525-4C1B-52ED-AEB121CCCC45}"/>
              </a:ext>
            </a:extLst>
          </p:cNvPr>
          <p:cNvSpPr/>
          <p:nvPr/>
        </p:nvSpPr>
        <p:spPr bwMode="white">
          <a:xfrm>
            <a:off x="8390044" y="5146975"/>
            <a:ext cx="609321" cy="218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E12F724-2AA1-E343-FFD6-ACAF792FEA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18" y="1028740"/>
            <a:ext cx="11520000" cy="3879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1499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E7B11D9-0FC6-4640-0E18-2B0369B6C95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824024"/>
            <a:ext cx="11520000" cy="28505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D7B3022-4411-8510-22BE-E58CA6357555}"/>
              </a:ext>
            </a:extLst>
          </p:cNvPr>
          <p:cNvSpPr/>
          <p:nvPr/>
        </p:nvSpPr>
        <p:spPr bwMode="white">
          <a:xfrm>
            <a:off x="1014743" y="1024231"/>
            <a:ext cx="190413" cy="219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71F81D3-A04D-9426-A431-34BF8C8E664A}"/>
              </a:ext>
            </a:extLst>
          </p:cNvPr>
          <p:cNvSpPr/>
          <p:nvPr/>
        </p:nvSpPr>
        <p:spPr bwMode="white">
          <a:xfrm>
            <a:off x="986181" y="1596254"/>
            <a:ext cx="238016" cy="209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30E19EC-C235-75C8-CF47-1D4D0CB7A1BC}"/>
              </a:ext>
            </a:extLst>
          </p:cNvPr>
          <p:cNvSpPr/>
          <p:nvPr/>
        </p:nvSpPr>
        <p:spPr bwMode="white">
          <a:xfrm>
            <a:off x="986181" y="2158743"/>
            <a:ext cx="238016" cy="209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9331A16-1FBF-04C4-FAA0-94B1FB14527A}"/>
              </a:ext>
            </a:extLst>
          </p:cNvPr>
          <p:cNvSpPr/>
          <p:nvPr/>
        </p:nvSpPr>
        <p:spPr bwMode="white">
          <a:xfrm>
            <a:off x="986181" y="2721232"/>
            <a:ext cx="238016" cy="209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3531DF2-2E83-5257-F51C-FB4AC9FD625B}"/>
              </a:ext>
            </a:extLst>
          </p:cNvPr>
          <p:cNvSpPr/>
          <p:nvPr/>
        </p:nvSpPr>
        <p:spPr bwMode="white">
          <a:xfrm>
            <a:off x="1014743" y="3283720"/>
            <a:ext cx="190413" cy="219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9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4FF621C-71BD-51C0-A3E8-31638765D68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09" y="824023"/>
            <a:ext cx="11520000" cy="46202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7CB06CC-46F9-D33C-6D54-FFAF73ABFE83}"/>
              </a:ext>
            </a:extLst>
          </p:cNvPr>
          <p:cNvSpPr/>
          <p:nvPr/>
        </p:nvSpPr>
        <p:spPr bwMode="white">
          <a:xfrm>
            <a:off x="2628450" y="3929562"/>
            <a:ext cx="9025586" cy="276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9AF32F0-A6C5-D248-4716-A5F247FDB85C}"/>
              </a:ext>
            </a:extLst>
          </p:cNvPr>
          <p:cNvSpPr/>
          <p:nvPr/>
        </p:nvSpPr>
        <p:spPr bwMode="white">
          <a:xfrm>
            <a:off x="1000417" y="4491607"/>
            <a:ext cx="10653618" cy="276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4A89AE5-EDC0-1CBF-FE79-0E9DA978817C}"/>
              </a:ext>
            </a:extLst>
          </p:cNvPr>
          <p:cNvSpPr/>
          <p:nvPr/>
        </p:nvSpPr>
        <p:spPr bwMode="white">
          <a:xfrm>
            <a:off x="1019458" y="5053653"/>
            <a:ext cx="8511471" cy="266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53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305434F-33DB-890A-8056-67F420B57C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1" r="33701"/>
          <a:stretch/>
        </p:blipFill>
        <p:spPr>
          <a:xfrm>
            <a:off x="2893325" y="2175152"/>
            <a:ext cx="6646460" cy="2034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4425362-E9AB-BFB1-369E-69160DFEB82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52" y="1110627"/>
            <a:ext cx="11520000" cy="3460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DFC22C5-AA41-7EDA-64FD-4409469D125F}"/>
              </a:ext>
            </a:extLst>
          </p:cNvPr>
          <p:cNvSpPr/>
          <p:nvPr/>
        </p:nvSpPr>
        <p:spPr bwMode="white">
          <a:xfrm>
            <a:off x="10372297" y="1203156"/>
            <a:ext cx="1371429" cy="1496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EA6BAF0-B279-4A49-CF03-76F1EF586491}"/>
              </a:ext>
            </a:extLst>
          </p:cNvPr>
          <p:cNvSpPr/>
          <p:nvPr/>
        </p:nvSpPr>
        <p:spPr bwMode="white">
          <a:xfrm>
            <a:off x="1088963" y="2245157"/>
            <a:ext cx="266578" cy="219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2CBD815-F3FB-3F01-A913-98A5EC82C1FF}"/>
              </a:ext>
            </a:extLst>
          </p:cNvPr>
          <p:cNvSpPr/>
          <p:nvPr/>
        </p:nvSpPr>
        <p:spPr bwMode="white">
          <a:xfrm>
            <a:off x="1127046" y="2740918"/>
            <a:ext cx="209454" cy="219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19B2A4D-4906-2169-3E72-18A80033A9E0}"/>
              </a:ext>
            </a:extLst>
          </p:cNvPr>
          <p:cNvSpPr/>
          <p:nvPr/>
        </p:nvSpPr>
        <p:spPr bwMode="white">
          <a:xfrm>
            <a:off x="1098484" y="3236679"/>
            <a:ext cx="257057" cy="219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1075850-BA15-C3A6-249E-895483E474D2}"/>
              </a:ext>
            </a:extLst>
          </p:cNvPr>
          <p:cNvSpPr/>
          <p:nvPr/>
        </p:nvSpPr>
        <p:spPr bwMode="white">
          <a:xfrm>
            <a:off x="1127046" y="3722907"/>
            <a:ext cx="209454" cy="219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6522FA8-DE4E-A7EE-2DAD-2ACEDE6EA5B3}"/>
              </a:ext>
            </a:extLst>
          </p:cNvPr>
          <p:cNvSpPr/>
          <p:nvPr/>
        </p:nvSpPr>
        <p:spPr bwMode="white">
          <a:xfrm>
            <a:off x="1108004" y="4218668"/>
            <a:ext cx="228495" cy="219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20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AE5353A-E9C7-10F2-8F1A-3B7BF92ADB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383582"/>
            <a:ext cx="11520000" cy="2480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835EC5C-48DD-34AA-4059-C8DB3502B0AF}"/>
              </a:ext>
            </a:extLst>
          </p:cNvPr>
          <p:cNvSpPr/>
          <p:nvPr/>
        </p:nvSpPr>
        <p:spPr bwMode="white">
          <a:xfrm>
            <a:off x="1378710" y="3501197"/>
            <a:ext cx="218975" cy="219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3D28657-935E-2886-A3AC-B188C809C3B5}"/>
              </a:ext>
            </a:extLst>
          </p:cNvPr>
          <p:cNvSpPr/>
          <p:nvPr/>
        </p:nvSpPr>
        <p:spPr bwMode="white">
          <a:xfrm>
            <a:off x="3501818" y="3501197"/>
            <a:ext cx="199933" cy="219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76892D4-8797-2A80-289E-77531B94F44B}"/>
              </a:ext>
            </a:extLst>
          </p:cNvPr>
          <p:cNvSpPr/>
          <p:nvPr/>
        </p:nvSpPr>
        <p:spPr bwMode="white">
          <a:xfrm>
            <a:off x="5634446" y="3510736"/>
            <a:ext cx="142809" cy="209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88FF113-3A41-4033-8CD4-85A07CCA88CE}"/>
              </a:ext>
            </a:extLst>
          </p:cNvPr>
          <p:cNvSpPr/>
          <p:nvPr/>
        </p:nvSpPr>
        <p:spPr bwMode="white">
          <a:xfrm>
            <a:off x="7738512" y="3510736"/>
            <a:ext cx="199933" cy="209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8897DCB-A197-6D77-B9F2-48853660AB02}"/>
              </a:ext>
            </a:extLst>
          </p:cNvPr>
          <p:cNvSpPr/>
          <p:nvPr/>
        </p:nvSpPr>
        <p:spPr bwMode="white">
          <a:xfrm>
            <a:off x="9842578" y="3501197"/>
            <a:ext cx="209454" cy="219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47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8EAB3D1-1BEC-DB6E-6051-4D6BE643CAC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46854"/>
            <a:ext cx="11520000" cy="3948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F5D82C2-83F7-19F5-AB85-12394A1346B0}"/>
              </a:ext>
            </a:extLst>
          </p:cNvPr>
          <p:cNvSpPr/>
          <p:nvPr/>
        </p:nvSpPr>
        <p:spPr bwMode="white">
          <a:xfrm>
            <a:off x="1102611" y="1576399"/>
            <a:ext cx="266578" cy="209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51FBC59-9077-6E21-2A17-FF9C03501C0D}"/>
              </a:ext>
            </a:extLst>
          </p:cNvPr>
          <p:cNvSpPr/>
          <p:nvPr/>
        </p:nvSpPr>
        <p:spPr bwMode="white">
          <a:xfrm>
            <a:off x="1131173" y="2062866"/>
            <a:ext cx="218975" cy="219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F25F26F-E759-3195-BEAA-A5580461C35C}"/>
              </a:ext>
            </a:extLst>
          </p:cNvPr>
          <p:cNvSpPr/>
          <p:nvPr/>
        </p:nvSpPr>
        <p:spPr bwMode="white">
          <a:xfrm>
            <a:off x="1102611" y="2558871"/>
            <a:ext cx="266578" cy="219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294EFC2-F2CD-9568-7996-33EA0C27AA4D}"/>
              </a:ext>
            </a:extLst>
          </p:cNvPr>
          <p:cNvSpPr/>
          <p:nvPr/>
        </p:nvSpPr>
        <p:spPr bwMode="white">
          <a:xfrm>
            <a:off x="1131173" y="3054877"/>
            <a:ext cx="218975" cy="219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38A18C0-EC26-C465-4ECF-A76B918E5415}"/>
              </a:ext>
            </a:extLst>
          </p:cNvPr>
          <p:cNvSpPr/>
          <p:nvPr/>
        </p:nvSpPr>
        <p:spPr bwMode="white">
          <a:xfrm>
            <a:off x="1102611" y="4037349"/>
            <a:ext cx="266578" cy="2193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979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BF45885-3A6C-ADD2-C890-B4659735FB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26" y="1056036"/>
            <a:ext cx="11520000" cy="30205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3F00B48-B9DD-33E8-A7F4-FC370D7705D5}"/>
              </a:ext>
            </a:extLst>
          </p:cNvPr>
          <p:cNvSpPr/>
          <p:nvPr/>
        </p:nvSpPr>
        <p:spPr bwMode="white">
          <a:xfrm>
            <a:off x="1252737" y="2170882"/>
            <a:ext cx="238016" cy="228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0CA6383-FD9B-370A-C2A1-C59F5F4B83A7}"/>
              </a:ext>
            </a:extLst>
          </p:cNvPr>
          <p:cNvSpPr/>
          <p:nvPr/>
        </p:nvSpPr>
        <p:spPr bwMode="white">
          <a:xfrm>
            <a:off x="1243216" y="3161857"/>
            <a:ext cx="257057" cy="219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57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8897091-8536-006B-621A-7D03500DAFA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151570"/>
            <a:ext cx="11520000" cy="3901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E8BD4E4-0782-C775-9EFA-2CECB3B82A65}"/>
              </a:ext>
            </a:extLst>
          </p:cNvPr>
          <p:cNvSpPr/>
          <p:nvPr/>
        </p:nvSpPr>
        <p:spPr bwMode="white">
          <a:xfrm>
            <a:off x="995702" y="1914606"/>
            <a:ext cx="218975" cy="209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5846E06-78FD-5F08-4A91-AB9428DA1062}"/>
              </a:ext>
            </a:extLst>
          </p:cNvPr>
          <p:cNvSpPr/>
          <p:nvPr/>
        </p:nvSpPr>
        <p:spPr bwMode="white">
          <a:xfrm>
            <a:off x="995702" y="3011470"/>
            <a:ext cx="218975" cy="219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B02669D-DD46-F7D1-4016-093E297FB6B0}"/>
              </a:ext>
            </a:extLst>
          </p:cNvPr>
          <p:cNvSpPr/>
          <p:nvPr/>
        </p:nvSpPr>
        <p:spPr bwMode="white">
          <a:xfrm>
            <a:off x="967140" y="4117872"/>
            <a:ext cx="266578" cy="219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40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C21077A-1423-5AF5-F7C7-23CBD9DAC29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43" y="974150"/>
            <a:ext cx="11520000" cy="3866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E35AA8B-73B2-2470-C372-3ECF38B23AF1}"/>
              </a:ext>
            </a:extLst>
          </p:cNvPr>
          <p:cNvSpPr/>
          <p:nvPr/>
        </p:nvSpPr>
        <p:spPr bwMode="white">
          <a:xfrm>
            <a:off x="1181637" y="2240648"/>
            <a:ext cx="209454" cy="219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F4E61DE-94BF-08B1-6CB5-F71866DD65A6}"/>
              </a:ext>
            </a:extLst>
          </p:cNvPr>
          <p:cNvSpPr/>
          <p:nvPr/>
        </p:nvSpPr>
        <p:spPr bwMode="white">
          <a:xfrm>
            <a:off x="1181637" y="2792955"/>
            <a:ext cx="209454" cy="209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7A8A8C0-6CA9-A9B8-D076-6AC2707C10A8}"/>
              </a:ext>
            </a:extLst>
          </p:cNvPr>
          <p:cNvSpPr/>
          <p:nvPr/>
        </p:nvSpPr>
        <p:spPr bwMode="white">
          <a:xfrm>
            <a:off x="1162595" y="3335740"/>
            <a:ext cx="228495" cy="228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F64198A-A5C7-5032-DCE4-D837DA3AC06B}"/>
              </a:ext>
            </a:extLst>
          </p:cNvPr>
          <p:cNvSpPr/>
          <p:nvPr/>
        </p:nvSpPr>
        <p:spPr bwMode="white">
          <a:xfrm>
            <a:off x="1181637" y="3888047"/>
            <a:ext cx="209454" cy="219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12CDA3B-A1F2-FEF4-8E66-E4AF2C0018A2}"/>
              </a:ext>
            </a:extLst>
          </p:cNvPr>
          <p:cNvSpPr/>
          <p:nvPr/>
        </p:nvSpPr>
        <p:spPr bwMode="white">
          <a:xfrm>
            <a:off x="1181637" y="4440355"/>
            <a:ext cx="209454" cy="219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73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09E20DF-AEFD-C804-49DE-B43E3A6455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15093"/>
            <a:ext cx="11520000" cy="3308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F98E4F3-BCC8-7F54-9034-84DC6F2E24BA}"/>
              </a:ext>
            </a:extLst>
          </p:cNvPr>
          <p:cNvSpPr/>
          <p:nvPr/>
        </p:nvSpPr>
        <p:spPr bwMode="white">
          <a:xfrm>
            <a:off x="4025454" y="1711062"/>
            <a:ext cx="971107" cy="228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DCC65B5-A929-387E-4AA7-CE99315DB0F4}"/>
              </a:ext>
            </a:extLst>
          </p:cNvPr>
          <p:cNvSpPr/>
          <p:nvPr/>
        </p:nvSpPr>
        <p:spPr bwMode="white">
          <a:xfrm>
            <a:off x="5196495" y="2264025"/>
            <a:ext cx="580760" cy="219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DD456DA-3EA2-CEF8-30C3-67AB3492C429}"/>
              </a:ext>
            </a:extLst>
          </p:cNvPr>
          <p:cNvSpPr/>
          <p:nvPr/>
        </p:nvSpPr>
        <p:spPr bwMode="white">
          <a:xfrm>
            <a:off x="2711603" y="2816987"/>
            <a:ext cx="590280" cy="219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355C394-8595-1BFA-02E1-C3D9E600A32F}"/>
              </a:ext>
            </a:extLst>
          </p:cNvPr>
          <p:cNvSpPr/>
          <p:nvPr/>
        </p:nvSpPr>
        <p:spPr bwMode="white">
          <a:xfrm>
            <a:off x="3206677" y="3427153"/>
            <a:ext cx="1037752" cy="162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11DE530-2613-007D-931D-A967071E7AC3}"/>
              </a:ext>
            </a:extLst>
          </p:cNvPr>
          <p:cNvSpPr/>
          <p:nvPr/>
        </p:nvSpPr>
        <p:spPr bwMode="white">
          <a:xfrm>
            <a:off x="4358677" y="3922912"/>
            <a:ext cx="933024" cy="219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66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2024-01-21T17:11:46Z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