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8D0C4D-7BEA-2097-2F09-290BEC4CA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2" b="5368"/>
          <a:stretch/>
        </p:blipFill>
        <p:spPr>
          <a:xfrm>
            <a:off x="4344172" y="3266485"/>
            <a:ext cx="4669200" cy="125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8DC1574-6037-4A7D-D984-A726C3B93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2" b="58620"/>
          <a:stretch/>
        </p:blipFill>
        <p:spPr>
          <a:xfrm>
            <a:off x="2619873" y="1823040"/>
            <a:ext cx="7451589" cy="109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EC054B-F31D-14A9-029B-63151E5CE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944200"/>
            <a:ext cx="11520000" cy="3831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B0B943-76EC-71E1-1175-3160C685BA38}"/>
              </a:ext>
            </a:extLst>
          </p:cNvPr>
          <p:cNvSpPr/>
          <p:nvPr/>
        </p:nvSpPr>
        <p:spPr bwMode="white">
          <a:xfrm>
            <a:off x="1143873" y="1544695"/>
            <a:ext cx="209454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1159F2-7D12-4A76-6ED8-2CD515BAE40E}"/>
              </a:ext>
            </a:extLst>
          </p:cNvPr>
          <p:cNvSpPr/>
          <p:nvPr/>
        </p:nvSpPr>
        <p:spPr bwMode="white">
          <a:xfrm>
            <a:off x="1134352" y="2373951"/>
            <a:ext cx="218975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0FB849-068D-0950-3CF8-C7FB7E4500AE}"/>
              </a:ext>
            </a:extLst>
          </p:cNvPr>
          <p:cNvSpPr/>
          <p:nvPr/>
        </p:nvSpPr>
        <p:spPr bwMode="white">
          <a:xfrm>
            <a:off x="1143873" y="3212738"/>
            <a:ext cx="209454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750017-64FA-4CF0-F62E-735B8CA44C25}"/>
              </a:ext>
            </a:extLst>
          </p:cNvPr>
          <p:cNvSpPr/>
          <p:nvPr/>
        </p:nvSpPr>
        <p:spPr bwMode="white">
          <a:xfrm>
            <a:off x="1134352" y="4051525"/>
            <a:ext cx="218975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8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1BC564-E194-366C-4711-CECD076FE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0" y="982300"/>
            <a:ext cx="11520000" cy="3430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4E4B38-789A-0FE2-64E1-8F6EF467BFE9}"/>
              </a:ext>
            </a:extLst>
          </p:cNvPr>
          <p:cNvSpPr/>
          <p:nvPr/>
        </p:nvSpPr>
        <p:spPr bwMode="white">
          <a:xfrm>
            <a:off x="2667127" y="1630337"/>
            <a:ext cx="418909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07FF9C-C5AE-C844-219F-07F021C28625}"/>
              </a:ext>
            </a:extLst>
          </p:cNvPr>
          <p:cNvSpPr/>
          <p:nvPr/>
        </p:nvSpPr>
        <p:spPr bwMode="white">
          <a:xfrm>
            <a:off x="7570267" y="2049655"/>
            <a:ext cx="714049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6BB928-9A84-10BA-8F46-0998E3AC454F}"/>
              </a:ext>
            </a:extLst>
          </p:cNvPr>
          <p:cNvSpPr/>
          <p:nvPr/>
        </p:nvSpPr>
        <p:spPr bwMode="white">
          <a:xfrm>
            <a:off x="2571920" y="2387601"/>
            <a:ext cx="628363" cy="233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C0276EF-F875-30C1-7455-D5C781BCE8E8}"/>
              </a:ext>
            </a:extLst>
          </p:cNvPr>
          <p:cNvSpPr/>
          <p:nvPr/>
        </p:nvSpPr>
        <p:spPr bwMode="white">
          <a:xfrm>
            <a:off x="3904813" y="2831112"/>
            <a:ext cx="885421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4E8F328-AC0F-E247-5735-0F89020BEE7F}"/>
              </a:ext>
            </a:extLst>
          </p:cNvPr>
          <p:cNvSpPr/>
          <p:nvPr/>
        </p:nvSpPr>
        <p:spPr bwMode="white">
          <a:xfrm>
            <a:off x="3876251" y="3250430"/>
            <a:ext cx="590280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DB7D9ED-F30C-997A-0D5B-996E34C7F96C}"/>
              </a:ext>
            </a:extLst>
          </p:cNvPr>
          <p:cNvSpPr/>
          <p:nvPr/>
        </p:nvSpPr>
        <p:spPr bwMode="white">
          <a:xfrm>
            <a:off x="2562400" y="4089067"/>
            <a:ext cx="733090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0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C8581A-C579-D3B8-A56E-6869E19FF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3700"/>
            <a:ext cx="11520000" cy="4683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BCE456-F73A-D028-CDC6-634058EA6758}"/>
              </a:ext>
            </a:extLst>
          </p:cNvPr>
          <p:cNvSpPr/>
          <p:nvPr/>
        </p:nvSpPr>
        <p:spPr bwMode="white">
          <a:xfrm>
            <a:off x="1140694" y="3433918"/>
            <a:ext cx="190413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9B99B1-32A9-095B-E7C8-2A92BFCD5C80}"/>
              </a:ext>
            </a:extLst>
          </p:cNvPr>
          <p:cNvSpPr/>
          <p:nvPr/>
        </p:nvSpPr>
        <p:spPr bwMode="white">
          <a:xfrm>
            <a:off x="1121652" y="3844059"/>
            <a:ext cx="21897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B1AE5B-A784-56F0-727B-DDE806CED8EF}"/>
              </a:ext>
            </a:extLst>
          </p:cNvPr>
          <p:cNvSpPr/>
          <p:nvPr/>
        </p:nvSpPr>
        <p:spPr bwMode="white">
          <a:xfrm>
            <a:off x="1140694" y="4263737"/>
            <a:ext cx="190413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CB2BF5-D0CF-E06C-2EEA-BC50359AB0F2}"/>
              </a:ext>
            </a:extLst>
          </p:cNvPr>
          <p:cNvSpPr/>
          <p:nvPr/>
        </p:nvSpPr>
        <p:spPr bwMode="white">
          <a:xfrm>
            <a:off x="1121652" y="4683415"/>
            <a:ext cx="218975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E48B67-ED13-4082-2BDB-B87CB4DD92A0}"/>
              </a:ext>
            </a:extLst>
          </p:cNvPr>
          <p:cNvSpPr/>
          <p:nvPr/>
        </p:nvSpPr>
        <p:spPr bwMode="white">
          <a:xfrm>
            <a:off x="1121652" y="5103094"/>
            <a:ext cx="21897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6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87F262-2B6A-ABFA-6630-EABBF0870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766400"/>
            <a:ext cx="11520000" cy="4067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43D1B3-9BF2-D308-0C80-59E10AE3CF17}"/>
              </a:ext>
            </a:extLst>
          </p:cNvPr>
          <p:cNvSpPr/>
          <p:nvPr/>
        </p:nvSpPr>
        <p:spPr bwMode="white">
          <a:xfrm>
            <a:off x="1477096" y="3595440"/>
            <a:ext cx="10329917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FEEB93-958E-33BB-020D-9A1F46809DC1}"/>
              </a:ext>
            </a:extLst>
          </p:cNvPr>
          <p:cNvSpPr/>
          <p:nvPr/>
        </p:nvSpPr>
        <p:spPr bwMode="white">
          <a:xfrm>
            <a:off x="801129" y="4014557"/>
            <a:ext cx="11129651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006822-CE4F-1F9E-1BA8-585F8C99A3CC}"/>
              </a:ext>
            </a:extLst>
          </p:cNvPr>
          <p:cNvSpPr/>
          <p:nvPr/>
        </p:nvSpPr>
        <p:spPr bwMode="white">
          <a:xfrm>
            <a:off x="801129" y="4433675"/>
            <a:ext cx="1504264" cy="25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8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