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7" r:id="rId4"/>
    <p:sldId id="266" r:id="rId5"/>
    <p:sldId id="265" r:id="rId6"/>
    <p:sldId id="264" r:id="rId7"/>
    <p:sldId id="262" r:id="rId8"/>
    <p:sldId id="261" r:id="rId9"/>
    <p:sldId id="260" r:id="rId10"/>
    <p:sldId id="259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30C0C4-5A41-0462-1533-C7A390B06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27" b="9991"/>
          <a:stretch/>
        </p:blipFill>
        <p:spPr>
          <a:xfrm>
            <a:off x="4381500" y="2121213"/>
            <a:ext cx="4432300" cy="2036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9078F5-5382-9B5A-C088-483E0D6DA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00" y="855300"/>
            <a:ext cx="11520000" cy="3062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E3C3EFA-5319-5C89-DB47-AB0FCC88C68D}"/>
              </a:ext>
            </a:extLst>
          </p:cNvPr>
          <p:cNvSpPr/>
          <p:nvPr/>
        </p:nvSpPr>
        <p:spPr bwMode="white">
          <a:xfrm>
            <a:off x="10642600" y="829900"/>
            <a:ext cx="1262800" cy="541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B61C2C6-A930-94D8-073A-FE1C0A663CFF}"/>
              </a:ext>
            </a:extLst>
          </p:cNvPr>
          <p:cNvSpPr/>
          <p:nvPr/>
        </p:nvSpPr>
        <p:spPr bwMode="white">
          <a:xfrm>
            <a:off x="1156573" y="1580275"/>
            <a:ext cx="209454" cy="209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2A3120-66FD-D905-82BB-628F5DFD01A2}"/>
              </a:ext>
            </a:extLst>
          </p:cNvPr>
          <p:cNvSpPr/>
          <p:nvPr/>
        </p:nvSpPr>
        <p:spPr bwMode="white">
          <a:xfrm>
            <a:off x="1156573" y="2085851"/>
            <a:ext cx="209454" cy="200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8B9784C-B4FA-3C10-E0D6-2CB50974EB10}"/>
              </a:ext>
            </a:extLst>
          </p:cNvPr>
          <p:cNvSpPr/>
          <p:nvPr/>
        </p:nvSpPr>
        <p:spPr bwMode="white">
          <a:xfrm>
            <a:off x="1147052" y="2572348"/>
            <a:ext cx="218975" cy="209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FA5721B-1E24-32F2-7460-D7D8C9C690AC}"/>
              </a:ext>
            </a:extLst>
          </p:cNvPr>
          <p:cNvSpPr/>
          <p:nvPr/>
        </p:nvSpPr>
        <p:spPr bwMode="white">
          <a:xfrm>
            <a:off x="1147052" y="3077923"/>
            <a:ext cx="218975" cy="209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BE4A5B0-5881-BFDC-3BE9-3491E687B705}"/>
              </a:ext>
            </a:extLst>
          </p:cNvPr>
          <p:cNvSpPr/>
          <p:nvPr/>
        </p:nvSpPr>
        <p:spPr bwMode="white">
          <a:xfrm>
            <a:off x="1128011" y="3573959"/>
            <a:ext cx="257057" cy="209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347335-4C5D-C401-1E6A-E105BFA4A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5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496CD2-060C-982F-EA46-9E201A7AF000}"/>
              </a:ext>
            </a:extLst>
          </p:cNvPr>
          <p:cNvSpPr/>
          <p:nvPr/>
        </p:nvSpPr>
        <p:spPr bwMode="white">
          <a:xfrm>
            <a:off x="1131173" y="1084443"/>
            <a:ext cx="209454" cy="209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5DC476-06B6-FF10-BB94-43A3D422AE49}"/>
              </a:ext>
            </a:extLst>
          </p:cNvPr>
          <p:cNvSpPr/>
          <p:nvPr/>
        </p:nvSpPr>
        <p:spPr bwMode="white">
          <a:xfrm>
            <a:off x="1121652" y="2075786"/>
            <a:ext cx="218975" cy="219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FD8437-CBE5-F714-5A43-DE7118EA6FE8}"/>
              </a:ext>
            </a:extLst>
          </p:cNvPr>
          <p:cNvSpPr/>
          <p:nvPr/>
        </p:nvSpPr>
        <p:spPr bwMode="white">
          <a:xfrm>
            <a:off x="1102611" y="3076661"/>
            <a:ext cx="257057" cy="209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FECC0C-A4E2-0826-41B5-34783E5FA858}"/>
              </a:ext>
            </a:extLst>
          </p:cNvPr>
          <p:cNvSpPr/>
          <p:nvPr/>
        </p:nvSpPr>
        <p:spPr bwMode="white">
          <a:xfrm>
            <a:off x="1102611" y="4068004"/>
            <a:ext cx="257057" cy="209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3014438-5E70-8907-CC16-14777ED5CC8B}"/>
              </a:ext>
            </a:extLst>
          </p:cNvPr>
          <p:cNvSpPr/>
          <p:nvPr/>
        </p:nvSpPr>
        <p:spPr bwMode="white">
          <a:xfrm>
            <a:off x="1121652" y="5059348"/>
            <a:ext cx="218975" cy="209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53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5749B1-F7BA-0CE6-FC9F-326A2AD92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66400"/>
            <a:ext cx="11520000" cy="490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C255C6-92B8-7CCD-38B2-25B80C43F892}"/>
              </a:ext>
            </a:extLst>
          </p:cNvPr>
          <p:cNvSpPr/>
          <p:nvPr/>
        </p:nvSpPr>
        <p:spPr bwMode="white">
          <a:xfrm>
            <a:off x="6415140" y="2784906"/>
            <a:ext cx="761652" cy="209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001AA47-DE93-90AF-8EE5-2830B83F2126}"/>
              </a:ext>
            </a:extLst>
          </p:cNvPr>
          <p:cNvSpPr/>
          <p:nvPr/>
        </p:nvSpPr>
        <p:spPr bwMode="white">
          <a:xfrm>
            <a:off x="7091107" y="3280012"/>
            <a:ext cx="561719" cy="209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F76516D-8E7C-3388-0DAF-40AE9B1355C2}"/>
              </a:ext>
            </a:extLst>
          </p:cNvPr>
          <p:cNvSpPr/>
          <p:nvPr/>
        </p:nvSpPr>
        <p:spPr bwMode="white">
          <a:xfrm>
            <a:off x="8157421" y="3337139"/>
            <a:ext cx="190413" cy="152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34B990D-F48B-D61C-788E-F3E99EB99411}"/>
              </a:ext>
            </a:extLst>
          </p:cNvPr>
          <p:cNvSpPr/>
          <p:nvPr/>
        </p:nvSpPr>
        <p:spPr bwMode="white">
          <a:xfrm>
            <a:off x="8804826" y="3280012"/>
            <a:ext cx="942545" cy="257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1E630CD-6895-29D8-5D89-CCD10100BAE8}"/>
              </a:ext>
            </a:extLst>
          </p:cNvPr>
          <p:cNvSpPr/>
          <p:nvPr/>
        </p:nvSpPr>
        <p:spPr bwMode="white">
          <a:xfrm>
            <a:off x="10137719" y="3280012"/>
            <a:ext cx="637885" cy="209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92C1AA5-17D0-3EB1-56F7-0CB204160827}"/>
              </a:ext>
            </a:extLst>
          </p:cNvPr>
          <p:cNvSpPr/>
          <p:nvPr/>
        </p:nvSpPr>
        <p:spPr bwMode="white">
          <a:xfrm>
            <a:off x="3216198" y="3803681"/>
            <a:ext cx="418909" cy="190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3FA9C26-655A-BFBE-08A6-2021EBFE6431}"/>
              </a:ext>
            </a:extLst>
          </p:cNvPr>
          <p:cNvSpPr/>
          <p:nvPr/>
        </p:nvSpPr>
        <p:spPr bwMode="white">
          <a:xfrm>
            <a:off x="4015933" y="3784639"/>
            <a:ext cx="790214" cy="209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400D874-B255-A8D3-F83E-C9F923ADD44B}"/>
              </a:ext>
            </a:extLst>
          </p:cNvPr>
          <p:cNvSpPr/>
          <p:nvPr/>
        </p:nvSpPr>
        <p:spPr bwMode="white">
          <a:xfrm>
            <a:off x="6872132" y="4279744"/>
            <a:ext cx="675965" cy="209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CC238AD-18DD-1029-483C-214F8A75F062}"/>
              </a:ext>
            </a:extLst>
          </p:cNvPr>
          <p:cNvSpPr/>
          <p:nvPr/>
        </p:nvSpPr>
        <p:spPr bwMode="white">
          <a:xfrm>
            <a:off x="8062214" y="4327350"/>
            <a:ext cx="180892" cy="161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20C976A-EFC5-E14F-796A-FF95621A56E7}"/>
              </a:ext>
            </a:extLst>
          </p:cNvPr>
          <p:cNvSpPr/>
          <p:nvPr/>
        </p:nvSpPr>
        <p:spPr bwMode="white">
          <a:xfrm>
            <a:off x="8700099" y="4327350"/>
            <a:ext cx="1190082" cy="161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87196FF-4B33-710C-50F8-35AEFDD6ECD3}"/>
              </a:ext>
            </a:extLst>
          </p:cNvPr>
          <p:cNvSpPr/>
          <p:nvPr/>
        </p:nvSpPr>
        <p:spPr bwMode="white">
          <a:xfrm>
            <a:off x="3854082" y="5327082"/>
            <a:ext cx="361785" cy="199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C2DCA5D-E42C-D305-E1BE-3022A7896F7D}"/>
              </a:ext>
            </a:extLst>
          </p:cNvPr>
          <p:cNvSpPr/>
          <p:nvPr/>
        </p:nvSpPr>
        <p:spPr bwMode="white">
          <a:xfrm>
            <a:off x="4587173" y="5327082"/>
            <a:ext cx="342743" cy="152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440647E-D62B-0D45-244C-496D84FF0AE5}"/>
              </a:ext>
            </a:extLst>
          </p:cNvPr>
          <p:cNvSpPr/>
          <p:nvPr/>
        </p:nvSpPr>
        <p:spPr bwMode="white">
          <a:xfrm>
            <a:off x="5444033" y="5327082"/>
            <a:ext cx="190413" cy="152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D84EAC7-E71E-7183-EDE6-3F1FF8DFE8C5}"/>
              </a:ext>
            </a:extLst>
          </p:cNvPr>
          <p:cNvSpPr/>
          <p:nvPr/>
        </p:nvSpPr>
        <p:spPr bwMode="white">
          <a:xfrm>
            <a:off x="6091438" y="5219700"/>
            <a:ext cx="752132" cy="316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BF3267-11E2-87B1-D543-9853FC234F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0" y="779100"/>
            <a:ext cx="11520000" cy="25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71D082-0C99-7AD0-D5DF-0CCD6DF4AF2C}"/>
              </a:ext>
            </a:extLst>
          </p:cNvPr>
          <p:cNvSpPr/>
          <p:nvPr/>
        </p:nvSpPr>
        <p:spPr bwMode="white">
          <a:xfrm>
            <a:off x="1502496" y="1943645"/>
            <a:ext cx="666446" cy="21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F298A46-C53F-EACD-EC53-A8DF651A5F0B}"/>
              </a:ext>
            </a:extLst>
          </p:cNvPr>
          <p:cNvSpPr/>
          <p:nvPr/>
        </p:nvSpPr>
        <p:spPr bwMode="white">
          <a:xfrm>
            <a:off x="2559290" y="1953190"/>
            <a:ext cx="542677" cy="257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57BD47-2A76-FC1F-9051-194BC3C4F128}"/>
              </a:ext>
            </a:extLst>
          </p:cNvPr>
          <p:cNvSpPr/>
          <p:nvPr/>
        </p:nvSpPr>
        <p:spPr bwMode="white">
          <a:xfrm>
            <a:off x="1312083" y="2945918"/>
            <a:ext cx="609322" cy="248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4BD3D0-1675-C917-9010-56577ACCE502}"/>
              </a:ext>
            </a:extLst>
          </p:cNvPr>
          <p:cNvSpPr/>
          <p:nvPr/>
        </p:nvSpPr>
        <p:spPr bwMode="white">
          <a:xfrm>
            <a:off x="3187653" y="2945918"/>
            <a:ext cx="456991" cy="21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18D23E26-42E3-44C8-E4D6-8E5E252AA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0" y="3299100"/>
            <a:ext cx="11520000" cy="1940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65DBBEE-6345-CD46-EB94-3E2F4469A459}"/>
              </a:ext>
            </a:extLst>
          </p:cNvPr>
          <p:cNvSpPr/>
          <p:nvPr/>
        </p:nvSpPr>
        <p:spPr bwMode="white">
          <a:xfrm>
            <a:off x="1318633" y="3910943"/>
            <a:ext cx="904462" cy="219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25A8E86-711C-68DE-7A65-FE945D05EC8E}"/>
              </a:ext>
            </a:extLst>
          </p:cNvPr>
          <p:cNvSpPr/>
          <p:nvPr/>
        </p:nvSpPr>
        <p:spPr bwMode="white">
          <a:xfrm>
            <a:off x="4098666" y="3920503"/>
            <a:ext cx="456991" cy="210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A07F4AB-306D-5583-175C-79CDFC03B8A0}"/>
              </a:ext>
            </a:extLst>
          </p:cNvPr>
          <p:cNvSpPr/>
          <p:nvPr/>
        </p:nvSpPr>
        <p:spPr bwMode="white">
          <a:xfrm>
            <a:off x="1328153" y="4857387"/>
            <a:ext cx="1447140" cy="210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6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A399E9-9BCF-B29B-E366-9D16DD6931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550500"/>
            <a:ext cx="11520000" cy="5668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CD2FE4-23D6-6721-CC43-B01ED573ECD5}"/>
              </a:ext>
            </a:extLst>
          </p:cNvPr>
          <p:cNvSpPr/>
          <p:nvPr/>
        </p:nvSpPr>
        <p:spPr bwMode="white">
          <a:xfrm>
            <a:off x="7430671" y="1188854"/>
            <a:ext cx="228496" cy="209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AA123F-BE95-9A57-ED3D-5C292A452B0A}"/>
              </a:ext>
            </a:extLst>
          </p:cNvPr>
          <p:cNvSpPr/>
          <p:nvPr/>
        </p:nvSpPr>
        <p:spPr bwMode="white">
          <a:xfrm>
            <a:off x="3831861" y="1665237"/>
            <a:ext cx="257057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99C2BA-40A4-B216-2B76-84E0A8735DD1}"/>
              </a:ext>
            </a:extLst>
          </p:cNvPr>
          <p:cNvSpPr/>
          <p:nvPr/>
        </p:nvSpPr>
        <p:spPr bwMode="white">
          <a:xfrm>
            <a:off x="2051498" y="2598949"/>
            <a:ext cx="199933" cy="209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01C1424-2DD0-54BA-8B58-5C7700D35442}"/>
              </a:ext>
            </a:extLst>
          </p:cNvPr>
          <p:cNvSpPr/>
          <p:nvPr/>
        </p:nvSpPr>
        <p:spPr bwMode="white">
          <a:xfrm>
            <a:off x="2546572" y="4485429"/>
            <a:ext cx="228495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539CB08-0154-876E-E682-EE571728FEA2}"/>
              </a:ext>
            </a:extLst>
          </p:cNvPr>
          <p:cNvSpPr/>
          <p:nvPr/>
        </p:nvSpPr>
        <p:spPr bwMode="white">
          <a:xfrm>
            <a:off x="2061019" y="5895524"/>
            <a:ext cx="209454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72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824C29-EF62-9F01-0794-556357FA7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753700"/>
            <a:ext cx="11520000" cy="465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531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F99B8A-7CBF-E159-1490-ED1118AC0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44200"/>
            <a:ext cx="11520000" cy="463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651DED45-B4C7-AE32-7934-22BD7CACF749}"/>
              </a:ext>
            </a:extLst>
          </p:cNvPr>
          <p:cNvSpPr/>
          <p:nvPr/>
        </p:nvSpPr>
        <p:spPr bwMode="white">
          <a:xfrm>
            <a:off x="995702" y="3318657"/>
            <a:ext cx="190413" cy="209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05BB8352-423A-083C-22DC-39ECEDFAAA44}"/>
              </a:ext>
            </a:extLst>
          </p:cNvPr>
          <p:cNvSpPr/>
          <p:nvPr/>
        </p:nvSpPr>
        <p:spPr bwMode="white">
          <a:xfrm>
            <a:off x="967140" y="3795455"/>
            <a:ext cx="228495" cy="200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4091AD8F-3A76-20A4-7497-31523444D938}"/>
              </a:ext>
            </a:extLst>
          </p:cNvPr>
          <p:cNvSpPr/>
          <p:nvPr/>
        </p:nvSpPr>
        <p:spPr bwMode="white">
          <a:xfrm>
            <a:off x="995702" y="4262718"/>
            <a:ext cx="190413" cy="200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107256A9-99BC-98F3-F0A0-8CDF4228AB6E}"/>
              </a:ext>
            </a:extLst>
          </p:cNvPr>
          <p:cNvSpPr/>
          <p:nvPr/>
        </p:nvSpPr>
        <p:spPr bwMode="white">
          <a:xfrm>
            <a:off x="967140" y="4729981"/>
            <a:ext cx="228495" cy="209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8F8E0215-386B-59B7-E5DA-7FE2A6BD83F5}"/>
              </a:ext>
            </a:extLst>
          </p:cNvPr>
          <p:cNvSpPr/>
          <p:nvPr/>
        </p:nvSpPr>
        <p:spPr bwMode="white">
          <a:xfrm>
            <a:off x="967140" y="5206779"/>
            <a:ext cx="228495" cy="200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39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2024-01-22T02:40:53Z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