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869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4E1CD02-2B10-7F7D-7D23-75DAA701BD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14" b="26383"/>
          <a:stretch/>
        </p:blipFill>
        <p:spPr>
          <a:xfrm>
            <a:off x="4360671" y="3444576"/>
            <a:ext cx="4094270" cy="8470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20D1BB9D-625A-8E0B-087D-69B43BCB71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69" b="59436"/>
          <a:stretch/>
        </p:blipFill>
        <p:spPr>
          <a:xfrm>
            <a:off x="2806639" y="2127016"/>
            <a:ext cx="7202335" cy="10041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712EF9C-BF18-1838-191E-65095EA78B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23296"/>
            <a:ext cx="11520000" cy="2983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CF7E3EE-D6C4-F35D-B7E7-484C031271C2}"/>
              </a:ext>
            </a:extLst>
          </p:cNvPr>
          <p:cNvSpPr/>
          <p:nvPr/>
        </p:nvSpPr>
        <p:spPr bwMode="white">
          <a:xfrm>
            <a:off x="1131173" y="1490520"/>
            <a:ext cx="209454" cy="200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DF1135A-A33F-87EA-FCEA-38BD28811B94}"/>
              </a:ext>
            </a:extLst>
          </p:cNvPr>
          <p:cNvSpPr/>
          <p:nvPr/>
        </p:nvSpPr>
        <p:spPr bwMode="white">
          <a:xfrm>
            <a:off x="1102611" y="1976641"/>
            <a:ext cx="257057" cy="209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CB4721B-2E63-3598-B4CA-FD461A5AA104}"/>
              </a:ext>
            </a:extLst>
          </p:cNvPr>
          <p:cNvSpPr/>
          <p:nvPr/>
        </p:nvSpPr>
        <p:spPr bwMode="white">
          <a:xfrm>
            <a:off x="1131173" y="2472294"/>
            <a:ext cx="209454" cy="209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25DAFC8-2693-8B00-A366-14D55925D337}"/>
              </a:ext>
            </a:extLst>
          </p:cNvPr>
          <p:cNvSpPr/>
          <p:nvPr/>
        </p:nvSpPr>
        <p:spPr bwMode="white">
          <a:xfrm>
            <a:off x="1102611" y="2967947"/>
            <a:ext cx="257057" cy="2001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DAFAEB3-36C5-9F8B-346F-461F5E1CEA26}"/>
              </a:ext>
            </a:extLst>
          </p:cNvPr>
          <p:cNvSpPr/>
          <p:nvPr/>
        </p:nvSpPr>
        <p:spPr bwMode="white">
          <a:xfrm>
            <a:off x="1102611" y="3454068"/>
            <a:ext cx="257057" cy="2096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46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52FEC49-90E5-F582-45A4-6669D55E0F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92" y="652608"/>
            <a:ext cx="11520000" cy="4965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4AD0496-3C9C-D7EF-1229-B65B5B67F5FE}"/>
              </a:ext>
            </a:extLst>
          </p:cNvPr>
          <p:cNvSpPr/>
          <p:nvPr/>
        </p:nvSpPr>
        <p:spPr bwMode="white">
          <a:xfrm>
            <a:off x="1114803" y="1338821"/>
            <a:ext cx="257057" cy="209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11A4C2E-1560-C421-642D-FC13D1103D2A}"/>
              </a:ext>
            </a:extLst>
          </p:cNvPr>
          <p:cNvSpPr/>
          <p:nvPr/>
        </p:nvSpPr>
        <p:spPr bwMode="white">
          <a:xfrm>
            <a:off x="1143365" y="2330018"/>
            <a:ext cx="209454" cy="200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779D943-917F-425B-DB55-60AE24AD5FED}"/>
              </a:ext>
            </a:extLst>
          </p:cNvPr>
          <p:cNvSpPr/>
          <p:nvPr/>
        </p:nvSpPr>
        <p:spPr bwMode="white">
          <a:xfrm>
            <a:off x="1114803" y="3311685"/>
            <a:ext cx="257057" cy="209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0012516-80EB-1213-E881-5E5CE8C1409D}"/>
              </a:ext>
            </a:extLst>
          </p:cNvPr>
          <p:cNvSpPr/>
          <p:nvPr/>
        </p:nvSpPr>
        <p:spPr bwMode="white">
          <a:xfrm>
            <a:off x="1133844" y="4293351"/>
            <a:ext cx="218975" cy="209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4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99D1A2-9ED6-6F4D-8BB9-048FEB3BD9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84" y="713568"/>
            <a:ext cx="11520000" cy="3558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71F4959-EF03-F2CB-4F08-FFEA0744A80D}"/>
              </a:ext>
            </a:extLst>
          </p:cNvPr>
          <p:cNvSpPr/>
          <p:nvPr/>
        </p:nvSpPr>
        <p:spPr bwMode="white">
          <a:xfrm>
            <a:off x="1317408" y="1906135"/>
            <a:ext cx="3760661" cy="257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E038A29-5475-6796-906A-665ABEC5819D}"/>
              </a:ext>
            </a:extLst>
          </p:cNvPr>
          <p:cNvSpPr/>
          <p:nvPr/>
        </p:nvSpPr>
        <p:spPr bwMode="white">
          <a:xfrm>
            <a:off x="1298367" y="2888810"/>
            <a:ext cx="4969785" cy="267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C02B72B-EB1B-A580-7AA9-5D38C8A0850D}"/>
              </a:ext>
            </a:extLst>
          </p:cNvPr>
          <p:cNvSpPr/>
          <p:nvPr/>
        </p:nvSpPr>
        <p:spPr bwMode="white">
          <a:xfrm>
            <a:off x="1298367" y="3881026"/>
            <a:ext cx="5283966" cy="257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95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FEB4F37-3F51-AECD-41CF-CD179D7A2E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76" y="640416"/>
            <a:ext cx="11520000" cy="4481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E758176-20E9-753D-E0FA-7533CD3865EA}"/>
              </a:ext>
            </a:extLst>
          </p:cNvPr>
          <p:cNvSpPr/>
          <p:nvPr/>
        </p:nvSpPr>
        <p:spPr bwMode="white">
          <a:xfrm>
            <a:off x="3433666" y="1260181"/>
            <a:ext cx="218975" cy="209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A5EE51E-9653-A38A-32CE-8088629B6808}"/>
              </a:ext>
            </a:extLst>
          </p:cNvPr>
          <p:cNvSpPr/>
          <p:nvPr/>
        </p:nvSpPr>
        <p:spPr bwMode="white">
          <a:xfrm>
            <a:off x="2138856" y="2270875"/>
            <a:ext cx="247537" cy="209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6D5AC0C-2372-05C6-7463-E3E896ECD5A0}"/>
              </a:ext>
            </a:extLst>
          </p:cNvPr>
          <p:cNvSpPr/>
          <p:nvPr/>
        </p:nvSpPr>
        <p:spPr bwMode="white">
          <a:xfrm>
            <a:off x="5423485" y="2776222"/>
            <a:ext cx="228495" cy="209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2E4EC037-FC64-1A14-BCEC-898B5EAABCF1}"/>
              </a:ext>
            </a:extLst>
          </p:cNvPr>
          <p:cNvSpPr/>
          <p:nvPr/>
        </p:nvSpPr>
        <p:spPr bwMode="white">
          <a:xfrm>
            <a:off x="2034129" y="4282728"/>
            <a:ext cx="209454" cy="209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69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2024-01-22T02:28:16Z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