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327520-8218-AD33-C3E9-BB3E7D1897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6" b="23381"/>
          <a:stretch/>
        </p:blipFill>
        <p:spPr>
          <a:xfrm>
            <a:off x="4253327" y="3476270"/>
            <a:ext cx="3957944" cy="933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0D1BB9D-625A-8E0B-087D-69B43BCB7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9" b="59436"/>
          <a:stretch/>
        </p:blipFill>
        <p:spPr>
          <a:xfrm>
            <a:off x="2806639" y="2127016"/>
            <a:ext cx="7202335" cy="100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088A0E-EA67-A897-AD09-A8C6BCB93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2" y="1141878"/>
            <a:ext cx="11520000" cy="1365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C6FDEB-B6A0-0A8C-5D97-74192112ED79}"/>
              </a:ext>
            </a:extLst>
          </p:cNvPr>
          <p:cNvSpPr/>
          <p:nvPr/>
        </p:nvSpPr>
        <p:spPr bwMode="white">
          <a:xfrm>
            <a:off x="2153615" y="1724371"/>
            <a:ext cx="761652" cy="210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9212D6-E9CE-C8F6-AE46-13DE7E45400C}"/>
              </a:ext>
            </a:extLst>
          </p:cNvPr>
          <p:cNvSpPr/>
          <p:nvPr/>
        </p:nvSpPr>
        <p:spPr bwMode="white">
          <a:xfrm>
            <a:off x="5390640" y="1733920"/>
            <a:ext cx="990148" cy="248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BFADB0E-70EA-A9DC-1B96-05085318BFD7}"/>
              </a:ext>
            </a:extLst>
          </p:cNvPr>
          <p:cNvSpPr/>
          <p:nvPr/>
        </p:nvSpPr>
        <p:spPr bwMode="white">
          <a:xfrm>
            <a:off x="8875202" y="1733920"/>
            <a:ext cx="628363" cy="20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9570CD-6EBB-8593-2BDD-84B91D63069A}"/>
              </a:ext>
            </a:extLst>
          </p:cNvPr>
          <p:cNvSpPr/>
          <p:nvPr/>
        </p:nvSpPr>
        <p:spPr bwMode="white">
          <a:xfrm>
            <a:off x="2029847" y="2154079"/>
            <a:ext cx="628363" cy="257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B7808CA-2B9B-1FB2-28EB-31168C976EDF}"/>
              </a:ext>
            </a:extLst>
          </p:cNvPr>
          <p:cNvSpPr/>
          <p:nvPr/>
        </p:nvSpPr>
        <p:spPr bwMode="white">
          <a:xfrm>
            <a:off x="5552491" y="2154079"/>
            <a:ext cx="1094876" cy="248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28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CC27B4-D874-FCD7-E7AF-BF9F23E21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1" y="770818"/>
            <a:ext cx="11520000" cy="475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7C6431-15DA-6AED-BA3E-241911B3A10D}"/>
              </a:ext>
            </a:extLst>
          </p:cNvPr>
          <p:cNvSpPr/>
          <p:nvPr/>
        </p:nvSpPr>
        <p:spPr bwMode="white">
          <a:xfrm>
            <a:off x="1168872" y="1342996"/>
            <a:ext cx="257057" cy="209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ED472C-0C1C-EA94-A059-7846C7F841D7}"/>
              </a:ext>
            </a:extLst>
          </p:cNvPr>
          <p:cNvSpPr/>
          <p:nvPr/>
        </p:nvSpPr>
        <p:spPr bwMode="white">
          <a:xfrm>
            <a:off x="1187913" y="2191728"/>
            <a:ext cx="218975" cy="209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5D9894-C8BA-51CB-5D04-66B1FA9A61D6}"/>
              </a:ext>
            </a:extLst>
          </p:cNvPr>
          <p:cNvSpPr/>
          <p:nvPr/>
        </p:nvSpPr>
        <p:spPr bwMode="white">
          <a:xfrm>
            <a:off x="1168872" y="3049997"/>
            <a:ext cx="257057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1795CC-C337-F9B7-E2CA-57825BE173CC}"/>
              </a:ext>
            </a:extLst>
          </p:cNvPr>
          <p:cNvSpPr/>
          <p:nvPr/>
        </p:nvSpPr>
        <p:spPr bwMode="white">
          <a:xfrm>
            <a:off x="1197434" y="3898728"/>
            <a:ext cx="209454" cy="209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6A2459-E503-44A2-BD85-DFA1CB6777A2}"/>
              </a:ext>
            </a:extLst>
          </p:cNvPr>
          <p:cNvSpPr/>
          <p:nvPr/>
        </p:nvSpPr>
        <p:spPr bwMode="white">
          <a:xfrm>
            <a:off x="1187913" y="4747460"/>
            <a:ext cx="218975" cy="209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80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966550-6223-2F9C-A349-F1D86170F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9" y="1194887"/>
            <a:ext cx="11520000" cy="262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76C8E7-A225-8F0E-D13E-C120B74DFF3F}"/>
              </a:ext>
            </a:extLst>
          </p:cNvPr>
          <p:cNvSpPr/>
          <p:nvPr/>
        </p:nvSpPr>
        <p:spPr bwMode="white">
          <a:xfrm>
            <a:off x="1203223" y="1777733"/>
            <a:ext cx="142809" cy="200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BD09177-6886-F04D-8A78-51D82658E303}"/>
              </a:ext>
            </a:extLst>
          </p:cNvPr>
          <p:cNvSpPr/>
          <p:nvPr/>
        </p:nvSpPr>
        <p:spPr bwMode="white">
          <a:xfrm>
            <a:off x="1184182" y="2198147"/>
            <a:ext cx="199933" cy="21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639D5B-4DCB-BF9C-83E1-9864DF367952}"/>
              </a:ext>
            </a:extLst>
          </p:cNvPr>
          <p:cNvSpPr/>
          <p:nvPr/>
        </p:nvSpPr>
        <p:spPr bwMode="white">
          <a:xfrm>
            <a:off x="1184182" y="2628115"/>
            <a:ext cx="190413" cy="200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3F5AB3C-1756-4912-0326-5C58CE32791B}"/>
              </a:ext>
            </a:extLst>
          </p:cNvPr>
          <p:cNvSpPr/>
          <p:nvPr/>
        </p:nvSpPr>
        <p:spPr bwMode="white">
          <a:xfrm>
            <a:off x="1174661" y="3048529"/>
            <a:ext cx="209454" cy="21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9C805F-1DE4-7221-47A5-BEAEBA102090}"/>
              </a:ext>
            </a:extLst>
          </p:cNvPr>
          <p:cNvSpPr/>
          <p:nvPr/>
        </p:nvSpPr>
        <p:spPr bwMode="white">
          <a:xfrm>
            <a:off x="1184182" y="3478498"/>
            <a:ext cx="199933" cy="200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96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9721F9-7E59-F217-3C14-73E62BA8D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8" y="598540"/>
            <a:ext cx="11520000" cy="504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029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B1DBE6-18CE-2755-F15B-DDA514F27F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658713"/>
            <a:ext cx="11520000" cy="217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198ABB0-8655-9D1D-BA3E-62C035CC95DF}"/>
              </a:ext>
            </a:extLst>
          </p:cNvPr>
          <p:cNvSpPr/>
          <p:nvPr/>
        </p:nvSpPr>
        <p:spPr bwMode="white">
          <a:xfrm>
            <a:off x="995702" y="1763722"/>
            <a:ext cx="190413" cy="21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4A32F3-1F8B-CB5E-4256-8350C2A1F83D}"/>
              </a:ext>
            </a:extLst>
          </p:cNvPr>
          <p:cNvSpPr/>
          <p:nvPr/>
        </p:nvSpPr>
        <p:spPr bwMode="white">
          <a:xfrm>
            <a:off x="995702" y="2193304"/>
            <a:ext cx="190413" cy="21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D04BCB-1508-9B3D-6F6D-37167B68370D}"/>
              </a:ext>
            </a:extLst>
          </p:cNvPr>
          <p:cNvSpPr/>
          <p:nvPr/>
        </p:nvSpPr>
        <p:spPr bwMode="white">
          <a:xfrm>
            <a:off x="967140" y="2622887"/>
            <a:ext cx="228495" cy="200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C110D6-79A9-D273-3E80-7B6C09C90847}"/>
              </a:ext>
            </a:extLst>
          </p:cNvPr>
          <p:cNvSpPr/>
          <p:nvPr/>
        </p:nvSpPr>
        <p:spPr bwMode="white">
          <a:xfrm>
            <a:off x="967140" y="3042923"/>
            <a:ext cx="228495" cy="21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C66581-550F-EE43-3DF1-CB49C65CA4E4}"/>
              </a:ext>
            </a:extLst>
          </p:cNvPr>
          <p:cNvSpPr/>
          <p:nvPr/>
        </p:nvSpPr>
        <p:spPr bwMode="white">
          <a:xfrm>
            <a:off x="995702" y="3472506"/>
            <a:ext cx="190413" cy="21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2024-01-22T02:24:04Z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