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804C03-87CD-F015-7781-9C47551D30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763"/>
            <a:ext cx="11520000" cy="411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972FD6-60AB-5784-211A-BE436F6BE940}"/>
              </a:ext>
            </a:extLst>
          </p:cNvPr>
          <p:cNvSpPr/>
          <p:nvPr/>
        </p:nvSpPr>
        <p:spPr bwMode="white">
          <a:xfrm>
            <a:off x="1121652" y="978251"/>
            <a:ext cx="238016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8F3B32-0C3B-58D5-08CB-C1DA06004290}"/>
              </a:ext>
            </a:extLst>
          </p:cNvPr>
          <p:cNvSpPr/>
          <p:nvPr/>
        </p:nvSpPr>
        <p:spPr bwMode="white">
          <a:xfrm>
            <a:off x="1112132" y="1998449"/>
            <a:ext cx="257057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EB3AC4-723B-AF82-B7F9-58664059BE0C}"/>
              </a:ext>
            </a:extLst>
          </p:cNvPr>
          <p:cNvSpPr/>
          <p:nvPr/>
        </p:nvSpPr>
        <p:spPr bwMode="white">
          <a:xfrm>
            <a:off x="1112132" y="3533514"/>
            <a:ext cx="257057" cy="2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031FA73-D6D5-B5CA-8133-71F4699E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" y="4410694"/>
            <a:ext cx="11520000" cy="1040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22D970-4C00-B242-AED2-EB5A86B618F8}"/>
              </a:ext>
            </a:extLst>
          </p:cNvPr>
          <p:cNvSpPr/>
          <p:nvPr/>
        </p:nvSpPr>
        <p:spPr bwMode="white">
          <a:xfrm>
            <a:off x="1119163" y="4563438"/>
            <a:ext cx="257057" cy="21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12553C4-F1AE-80F0-6D3C-508E1730D2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" y="5451266"/>
            <a:ext cx="11520000" cy="110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6F9813-E794-4026-79F6-FB49C2BA50B3}"/>
              </a:ext>
            </a:extLst>
          </p:cNvPr>
          <p:cNvSpPr/>
          <p:nvPr/>
        </p:nvSpPr>
        <p:spPr bwMode="white">
          <a:xfrm>
            <a:off x="1128684" y="5719183"/>
            <a:ext cx="238016" cy="200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0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D702EF-D15A-2831-CF54-E481826A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" y="960501"/>
            <a:ext cx="11520000" cy="459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5DE40E-C1C2-D814-52A7-AA0176644EE2}"/>
              </a:ext>
            </a:extLst>
          </p:cNvPr>
          <p:cNvSpPr/>
          <p:nvPr/>
        </p:nvSpPr>
        <p:spPr bwMode="white">
          <a:xfrm>
            <a:off x="2572920" y="1617793"/>
            <a:ext cx="828297" cy="371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F336B2-71A3-7581-3196-0EC63A776AFB}"/>
              </a:ext>
            </a:extLst>
          </p:cNvPr>
          <p:cNvSpPr/>
          <p:nvPr/>
        </p:nvSpPr>
        <p:spPr bwMode="white">
          <a:xfrm>
            <a:off x="3439300" y="2437028"/>
            <a:ext cx="818776" cy="552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FF83C-7440-81F9-64E8-262B56420B91}"/>
              </a:ext>
            </a:extLst>
          </p:cNvPr>
          <p:cNvSpPr/>
          <p:nvPr/>
        </p:nvSpPr>
        <p:spPr bwMode="white">
          <a:xfrm>
            <a:off x="3629714" y="3246737"/>
            <a:ext cx="942545" cy="38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6E6419-E02C-8779-5DE6-8BC0C8E4955C}"/>
              </a:ext>
            </a:extLst>
          </p:cNvPr>
          <p:cNvSpPr/>
          <p:nvPr/>
        </p:nvSpPr>
        <p:spPr bwMode="white">
          <a:xfrm>
            <a:off x="2230176" y="4065971"/>
            <a:ext cx="790214" cy="38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DD47AF-9B02-890E-8510-01919A88F958}"/>
              </a:ext>
            </a:extLst>
          </p:cNvPr>
          <p:cNvSpPr/>
          <p:nvPr/>
        </p:nvSpPr>
        <p:spPr bwMode="white">
          <a:xfrm>
            <a:off x="2230176" y="4940490"/>
            <a:ext cx="533157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6EC14E-C172-E921-7D98-1C942106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755786"/>
            <a:ext cx="11520000" cy="4808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FAE4BC-B7C1-1B8A-2DDB-6826342A0EDA}"/>
              </a:ext>
            </a:extLst>
          </p:cNvPr>
          <p:cNvSpPr/>
          <p:nvPr/>
        </p:nvSpPr>
        <p:spPr bwMode="white">
          <a:xfrm>
            <a:off x="1157202" y="4688126"/>
            <a:ext cx="257057" cy="20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D693CA-2B85-E0FB-F062-A932ECB97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4024"/>
            <a:ext cx="11520000" cy="5029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74D048-801A-7187-D1B7-9800240608D3}"/>
              </a:ext>
            </a:extLst>
          </p:cNvPr>
          <p:cNvSpPr/>
          <p:nvPr/>
        </p:nvSpPr>
        <p:spPr bwMode="white">
          <a:xfrm>
            <a:off x="976661" y="966905"/>
            <a:ext cx="238016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EEBB61-08D3-6C98-0419-1FC36E888B5A}"/>
              </a:ext>
            </a:extLst>
          </p:cNvPr>
          <p:cNvSpPr/>
          <p:nvPr/>
        </p:nvSpPr>
        <p:spPr bwMode="white">
          <a:xfrm>
            <a:off x="976661" y="2471924"/>
            <a:ext cx="238016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954A61-882A-D493-4F98-5BDA6E5EEF74}"/>
              </a:ext>
            </a:extLst>
          </p:cNvPr>
          <p:cNvSpPr/>
          <p:nvPr/>
        </p:nvSpPr>
        <p:spPr bwMode="white">
          <a:xfrm>
            <a:off x="967140" y="3481621"/>
            <a:ext cx="257057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61BDE2-7BF6-7BF8-77A8-DE42925C78BA}"/>
              </a:ext>
            </a:extLst>
          </p:cNvPr>
          <p:cNvSpPr/>
          <p:nvPr/>
        </p:nvSpPr>
        <p:spPr bwMode="white">
          <a:xfrm>
            <a:off x="976661" y="4996166"/>
            <a:ext cx="238016" cy="20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0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11D302-7266-6D56-3243-3172D9178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" y="168103"/>
            <a:ext cx="10598078" cy="1423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A0FAEA-B597-ED57-FBC7-C279DE40F2EF}"/>
              </a:ext>
            </a:extLst>
          </p:cNvPr>
          <p:cNvSpPr/>
          <p:nvPr/>
        </p:nvSpPr>
        <p:spPr bwMode="white">
          <a:xfrm>
            <a:off x="4805988" y="1240482"/>
            <a:ext cx="218968" cy="18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CDB6744-077F-FB37-B747-36974C1EE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32" y="1592082"/>
            <a:ext cx="10598078" cy="514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9705A1-1ECC-696B-A3D7-76ED49D19F50}"/>
              </a:ext>
            </a:extLst>
          </p:cNvPr>
          <p:cNvSpPr/>
          <p:nvPr/>
        </p:nvSpPr>
        <p:spPr bwMode="white">
          <a:xfrm>
            <a:off x="2355650" y="2687795"/>
            <a:ext cx="218968" cy="192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28F014-8F65-5542-17F6-D5A3B7505F81}"/>
              </a:ext>
            </a:extLst>
          </p:cNvPr>
          <p:cNvSpPr/>
          <p:nvPr/>
        </p:nvSpPr>
        <p:spPr bwMode="white">
          <a:xfrm>
            <a:off x="2320615" y="3222504"/>
            <a:ext cx="236485" cy="18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F3D6FD-99F5-0253-FC34-CE7A0F851627}"/>
              </a:ext>
            </a:extLst>
          </p:cNvPr>
          <p:cNvSpPr/>
          <p:nvPr/>
        </p:nvSpPr>
        <p:spPr bwMode="white">
          <a:xfrm>
            <a:off x="2311857" y="4283155"/>
            <a:ext cx="227727" cy="18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07B7F3-8D3D-AF3E-2B2F-1CE5EF6D9B69}"/>
              </a:ext>
            </a:extLst>
          </p:cNvPr>
          <p:cNvSpPr/>
          <p:nvPr/>
        </p:nvSpPr>
        <p:spPr bwMode="white">
          <a:xfrm>
            <a:off x="2320615" y="6395691"/>
            <a:ext cx="236485" cy="18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25F987-D7EA-EAD3-5F41-8F954418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1445"/>
            <a:ext cx="11520000" cy="290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75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F06A3-600F-C556-3BD2-2B8436F1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01194"/>
            <a:ext cx="11520000" cy="515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46E7D4-BA30-DEA3-DD51-D9EC639E5C5C}"/>
              </a:ext>
            </a:extLst>
          </p:cNvPr>
          <p:cNvSpPr/>
          <p:nvPr/>
        </p:nvSpPr>
        <p:spPr bwMode="white">
          <a:xfrm>
            <a:off x="2995041" y="315219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7CD1FF-1660-DC08-7FFA-D71C204DC9B3}"/>
              </a:ext>
            </a:extLst>
          </p:cNvPr>
          <p:cNvSpPr/>
          <p:nvPr/>
        </p:nvSpPr>
        <p:spPr bwMode="white">
          <a:xfrm>
            <a:off x="6041652" y="315219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CF2747-B228-09D2-BFDA-34EB6E26BB35}"/>
              </a:ext>
            </a:extLst>
          </p:cNvPr>
          <p:cNvSpPr/>
          <p:nvPr/>
        </p:nvSpPr>
        <p:spPr bwMode="white">
          <a:xfrm>
            <a:off x="7631603" y="315219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E97A35-5DF0-178D-97D8-77513BC6EC5A}"/>
              </a:ext>
            </a:extLst>
          </p:cNvPr>
          <p:cNvSpPr/>
          <p:nvPr/>
        </p:nvSpPr>
        <p:spPr bwMode="white">
          <a:xfrm>
            <a:off x="9088264" y="315219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19CC9E-5CF4-937A-8851-87A51AB8ED91}"/>
              </a:ext>
            </a:extLst>
          </p:cNvPr>
          <p:cNvSpPr/>
          <p:nvPr/>
        </p:nvSpPr>
        <p:spPr bwMode="white">
          <a:xfrm>
            <a:off x="4442181" y="532662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974FA9-45A0-3D3C-D576-ABBFF7553830}"/>
              </a:ext>
            </a:extLst>
          </p:cNvPr>
          <p:cNvSpPr/>
          <p:nvPr/>
        </p:nvSpPr>
        <p:spPr bwMode="white">
          <a:xfrm>
            <a:off x="6041652" y="532662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81D6AF-D185-C794-1D11-83EE180CFE11}"/>
              </a:ext>
            </a:extLst>
          </p:cNvPr>
          <p:cNvSpPr/>
          <p:nvPr/>
        </p:nvSpPr>
        <p:spPr bwMode="white">
          <a:xfrm>
            <a:off x="7631603" y="532662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701DC8D-3C35-3F81-ED37-CBE205668AEE}"/>
              </a:ext>
            </a:extLst>
          </p:cNvPr>
          <p:cNvSpPr/>
          <p:nvPr/>
        </p:nvSpPr>
        <p:spPr bwMode="white">
          <a:xfrm>
            <a:off x="9078743" y="5326626"/>
            <a:ext cx="295140" cy="267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C15389-D743-E9F3-2A9B-CFA5CD06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69683"/>
            <a:ext cx="11520000" cy="327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C9146D-6CC9-DFE4-709C-05143A868A2A}"/>
              </a:ext>
            </a:extLst>
          </p:cNvPr>
          <p:cNvSpPr/>
          <p:nvPr/>
        </p:nvSpPr>
        <p:spPr bwMode="white">
          <a:xfrm>
            <a:off x="3737652" y="1842717"/>
            <a:ext cx="542677" cy="55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164DBD-8E30-1F70-1F46-099048B6C1C5}"/>
              </a:ext>
            </a:extLst>
          </p:cNvPr>
          <p:cNvSpPr/>
          <p:nvPr/>
        </p:nvSpPr>
        <p:spPr bwMode="white">
          <a:xfrm>
            <a:off x="2728462" y="2739818"/>
            <a:ext cx="971107" cy="381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27E29A-5CB0-96B2-8EAB-816CC96DADC0}"/>
              </a:ext>
            </a:extLst>
          </p:cNvPr>
          <p:cNvSpPr/>
          <p:nvPr/>
        </p:nvSpPr>
        <p:spPr bwMode="white">
          <a:xfrm>
            <a:off x="3632925" y="3636920"/>
            <a:ext cx="952066" cy="55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5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376692-7D58-10AA-80E3-CAAC3ADD9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r="35715"/>
          <a:stretch/>
        </p:blipFill>
        <p:spPr>
          <a:xfrm>
            <a:off x="3152633" y="1956787"/>
            <a:ext cx="6032310" cy="1933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086E26-8B96-1E6B-172C-54C3DAE7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1178865"/>
            <a:ext cx="11520000" cy="353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5B83FD-D68D-D0FF-A657-DE64618272D8}"/>
              </a:ext>
            </a:extLst>
          </p:cNvPr>
          <p:cNvSpPr/>
          <p:nvPr/>
        </p:nvSpPr>
        <p:spPr bwMode="white">
          <a:xfrm>
            <a:off x="10263116" y="1083328"/>
            <a:ext cx="1551710" cy="135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4CCC58-4A97-355F-FCA2-AD93286D15EF}"/>
              </a:ext>
            </a:extLst>
          </p:cNvPr>
          <p:cNvSpPr/>
          <p:nvPr/>
        </p:nvSpPr>
        <p:spPr bwMode="white">
          <a:xfrm>
            <a:off x="1157202" y="2323213"/>
            <a:ext cx="257057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0B7C6A-8BF2-6A9D-2C33-A779C97814D5}"/>
              </a:ext>
            </a:extLst>
          </p:cNvPr>
          <p:cNvSpPr/>
          <p:nvPr/>
        </p:nvSpPr>
        <p:spPr bwMode="white">
          <a:xfrm>
            <a:off x="1166723" y="2838170"/>
            <a:ext cx="238016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EA99A1-AD27-E5A0-00F1-B800864B4891}"/>
              </a:ext>
            </a:extLst>
          </p:cNvPr>
          <p:cNvSpPr/>
          <p:nvPr/>
        </p:nvSpPr>
        <p:spPr bwMode="white">
          <a:xfrm>
            <a:off x="1157202" y="3343591"/>
            <a:ext cx="257057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D84492C-98BC-F9F1-66CC-7F854496F14E}"/>
              </a:ext>
            </a:extLst>
          </p:cNvPr>
          <p:cNvSpPr/>
          <p:nvPr/>
        </p:nvSpPr>
        <p:spPr bwMode="white">
          <a:xfrm>
            <a:off x="1166723" y="3849012"/>
            <a:ext cx="238016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94CB47-1BA6-5113-5BA6-3968E299E69E}"/>
              </a:ext>
            </a:extLst>
          </p:cNvPr>
          <p:cNvSpPr/>
          <p:nvPr/>
        </p:nvSpPr>
        <p:spPr bwMode="white">
          <a:xfrm>
            <a:off x="1166723" y="4373505"/>
            <a:ext cx="238016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5F23F1-8016-1C66-38DB-A6AB68F01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3" y="701194"/>
            <a:ext cx="11520000" cy="514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3820DD-5CEC-5F58-2248-FD65DD972F7D}"/>
              </a:ext>
            </a:extLst>
          </p:cNvPr>
          <p:cNvSpPr/>
          <p:nvPr/>
        </p:nvSpPr>
        <p:spPr bwMode="white">
          <a:xfrm>
            <a:off x="1098485" y="1367770"/>
            <a:ext cx="238016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11635E-1848-5AC9-A7F8-DE425E12413E}"/>
              </a:ext>
            </a:extLst>
          </p:cNvPr>
          <p:cNvSpPr/>
          <p:nvPr/>
        </p:nvSpPr>
        <p:spPr bwMode="white">
          <a:xfrm>
            <a:off x="6715675" y="1367770"/>
            <a:ext cx="257057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8BAB92-1B8F-927F-3C9B-B08978DE4C6C}"/>
              </a:ext>
            </a:extLst>
          </p:cNvPr>
          <p:cNvSpPr/>
          <p:nvPr/>
        </p:nvSpPr>
        <p:spPr bwMode="white">
          <a:xfrm>
            <a:off x="1088964" y="2910418"/>
            <a:ext cx="257057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3D11CD-758F-8A1C-02EC-801E7481EC65}"/>
              </a:ext>
            </a:extLst>
          </p:cNvPr>
          <p:cNvSpPr/>
          <p:nvPr/>
        </p:nvSpPr>
        <p:spPr bwMode="white">
          <a:xfrm>
            <a:off x="6725195" y="2910418"/>
            <a:ext cx="238016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BAB8BC-A862-EB09-708A-B99B4F1783DB}"/>
              </a:ext>
            </a:extLst>
          </p:cNvPr>
          <p:cNvSpPr/>
          <p:nvPr/>
        </p:nvSpPr>
        <p:spPr bwMode="white">
          <a:xfrm>
            <a:off x="1098485" y="4453066"/>
            <a:ext cx="238016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57A348-3560-2A87-17F9-9B9E6D83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" y="1001444"/>
            <a:ext cx="11520000" cy="3039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47FC03-9904-43CF-BE9C-F222B0CB1159}"/>
              </a:ext>
            </a:extLst>
          </p:cNvPr>
          <p:cNvSpPr/>
          <p:nvPr/>
        </p:nvSpPr>
        <p:spPr bwMode="white">
          <a:xfrm>
            <a:off x="1125780" y="1658855"/>
            <a:ext cx="238016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1908C3-8242-64F6-0BD4-270EEAFDBA7A}"/>
              </a:ext>
            </a:extLst>
          </p:cNvPr>
          <p:cNvSpPr/>
          <p:nvPr/>
        </p:nvSpPr>
        <p:spPr bwMode="white">
          <a:xfrm>
            <a:off x="1125780" y="2173351"/>
            <a:ext cx="228495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6631B4-C7E2-6B1F-B4E0-E3C7DA157534}"/>
              </a:ext>
            </a:extLst>
          </p:cNvPr>
          <p:cNvSpPr/>
          <p:nvPr/>
        </p:nvSpPr>
        <p:spPr bwMode="white">
          <a:xfrm>
            <a:off x="1125780" y="2678319"/>
            <a:ext cx="238016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97F86A-2E97-0D83-4D5B-9BA7F2775ECE}"/>
              </a:ext>
            </a:extLst>
          </p:cNvPr>
          <p:cNvSpPr/>
          <p:nvPr/>
        </p:nvSpPr>
        <p:spPr bwMode="white">
          <a:xfrm>
            <a:off x="1125780" y="3183288"/>
            <a:ext cx="228495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E4C48E-BE93-2198-173C-08E5BD620FFB}"/>
              </a:ext>
            </a:extLst>
          </p:cNvPr>
          <p:cNvSpPr/>
          <p:nvPr/>
        </p:nvSpPr>
        <p:spPr bwMode="white">
          <a:xfrm>
            <a:off x="1125780" y="3697784"/>
            <a:ext cx="238016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734386-793B-EF7F-C890-F7F737C93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1445"/>
            <a:ext cx="11520000" cy="1044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E4EDB5-C74E-DF8D-423A-7BE9505B64C6}"/>
              </a:ext>
            </a:extLst>
          </p:cNvPr>
          <p:cNvSpPr/>
          <p:nvPr/>
        </p:nvSpPr>
        <p:spPr bwMode="white">
          <a:xfrm>
            <a:off x="1093090" y="1672486"/>
            <a:ext cx="238016" cy="201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94C3F47-AE79-055F-E72E-F877BD87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7" y="2046352"/>
            <a:ext cx="11520000" cy="206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84B8DF-BB13-5091-ABDC-911379E15DA1}"/>
              </a:ext>
            </a:extLst>
          </p:cNvPr>
          <p:cNvSpPr/>
          <p:nvPr/>
        </p:nvSpPr>
        <p:spPr bwMode="white">
          <a:xfrm>
            <a:off x="1105517" y="2199226"/>
            <a:ext cx="257057" cy="210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6AE116-B3C8-E4F4-4018-045ADD1471E7}"/>
              </a:ext>
            </a:extLst>
          </p:cNvPr>
          <p:cNvSpPr/>
          <p:nvPr/>
        </p:nvSpPr>
        <p:spPr bwMode="white">
          <a:xfrm>
            <a:off x="1115038" y="2715176"/>
            <a:ext cx="238016" cy="20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4BCF1F-E87B-EF8B-3981-24A0DFE49735}"/>
              </a:ext>
            </a:extLst>
          </p:cNvPr>
          <p:cNvSpPr/>
          <p:nvPr/>
        </p:nvSpPr>
        <p:spPr bwMode="white">
          <a:xfrm>
            <a:off x="1115038" y="3221572"/>
            <a:ext cx="238016" cy="210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5342F9-3C97-AD3A-C446-21FF9C5156F1}"/>
              </a:ext>
            </a:extLst>
          </p:cNvPr>
          <p:cNvSpPr/>
          <p:nvPr/>
        </p:nvSpPr>
        <p:spPr bwMode="white">
          <a:xfrm>
            <a:off x="1105517" y="3737522"/>
            <a:ext cx="257057" cy="210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8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E9452-E91B-40C5-8384-178AFE2EBF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5" y="946854"/>
            <a:ext cx="11520000" cy="307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5A7E5B-D4BC-A9C1-4ED5-74160458B0D0}"/>
              </a:ext>
            </a:extLst>
          </p:cNvPr>
          <p:cNvSpPr/>
          <p:nvPr/>
        </p:nvSpPr>
        <p:spPr bwMode="white">
          <a:xfrm>
            <a:off x="1139427" y="1613990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1F5295-29BE-180E-4030-ADD7131F45D6}"/>
              </a:ext>
            </a:extLst>
          </p:cNvPr>
          <p:cNvSpPr/>
          <p:nvPr/>
        </p:nvSpPr>
        <p:spPr bwMode="white">
          <a:xfrm>
            <a:off x="1148947" y="2119108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C6E953-F6B5-20BD-09AB-1799E846E195}"/>
              </a:ext>
            </a:extLst>
          </p:cNvPr>
          <p:cNvSpPr/>
          <p:nvPr/>
        </p:nvSpPr>
        <p:spPr bwMode="white">
          <a:xfrm>
            <a:off x="1139427" y="2633756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2EC44A-6E68-A3EE-FE10-74640A18CFF9}"/>
              </a:ext>
            </a:extLst>
          </p:cNvPr>
          <p:cNvSpPr/>
          <p:nvPr/>
        </p:nvSpPr>
        <p:spPr bwMode="white">
          <a:xfrm>
            <a:off x="1139427" y="3157935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E01372-D52D-5414-653F-C2590F46B4B2}"/>
              </a:ext>
            </a:extLst>
          </p:cNvPr>
          <p:cNvSpPr/>
          <p:nvPr/>
        </p:nvSpPr>
        <p:spPr bwMode="white">
          <a:xfrm>
            <a:off x="1148947" y="3663053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0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B6F9DF-7F90-417E-82A5-45CA4F38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9" y="1110627"/>
            <a:ext cx="11520000" cy="363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379974-71B9-DDA8-EDE0-E03B7FD7FB4E}"/>
              </a:ext>
            </a:extLst>
          </p:cNvPr>
          <p:cNvSpPr/>
          <p:nvPr/>
        </p:nvSpPr>
        <p:spPr bwMode="white">
          <a:xfrm>
            <a:off x="1180371" y="2293128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DC6046-37F9-4FEA-CDE0-7EA1FB388551}"/>
              </a:ext>
            </a:extLst>
          </p:cNvPr>
          <p:cNvSpPr/>
          <p:nvPr/>
        </p:nvSpPr>
        <p:spPr bwMode="white">
          <a:xfrm>
            <a:off x="1180371" y="2798552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F381D6-2481-14D6-F55A-3C53317CFD7D}"/>
              </a:ext>
            </a:extLst>
          </p:cNvPr>
          <p:cNvSpPr/>
          <p:nvPr/>
        </p:nvSpPr>
        <p:spPr bwMode="white">
          <a:xfrm>
            <a:off x="1170850" y="3313512"/>
            <a:ext cx="257057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8A8632-42B5-8554-7BBA-8320807E272D}"/>
              </a:ext>
            </a:extLst>
          </p:cNvPr>
          <p:cNvSpPr/>
          <p:nvPr/>
        </p:nvSpPr>
        <p:spPr bwMode="white">
          <a:xfrm>
            <a:off x="1170850" y="3828472"/>
            <a:ext cx="257057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A5866F-F698-7AC8-CD42-60BAF23A9041}"/>
              </a:ext>
            </a:extLst>
          </p:cNvPr>
          <p:cNvSpPr/>
          <p:nvPr/>
        </p:nvSpPr>
        <p:spPr bwMode="white">
          <a:xfrm>
            <a:off x="1180371" y="4343433"/>
            <a:ext cx="238016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EFEB89-5FBE-2199-8FB0-19F573A8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7" y="1124275"/>
            <a:ext cx="11520000" cy="302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078505-B6C1-2790-B186-7D0BE4F79BB6}"/>
              </a:ext>
            </a:extLst>
          </p:cNvPr>
          <p:cNvSpPr/>
          <p:nvPr/>
        </p:nvSpPr>
        <p:spPr bwMode="white">
          <a:xfrm>
            <a:off x="1125779" y="1744815"/>
            <a:ext cx="257057" cy="21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45B13F-724F-2760-0E59-B864AE45377C}"/>
              </a:ext>
            </a:extLst>
          </p:cNvPr>
          <p:cNvSpPr/>
          <p:nvPr/>
        </p:nvSpPr>
        <p:spPr bwMode="white">
          <a:xfrm>
            <a:off x="1135299" y="2260342"/>
            <a:ext cx="228495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9CA2D1-E079-465D-57A9-223E43812A8A}"/>
              </a:ext>
            </a:extLst>
          </p:cNvPr>
          <p:cNvSpPr/>
          <p:nvPr/>
        </p:nvSpPr>
        <p:spPr bwMode="white">
          <a:xfrm>
            <a:off x="1125779" y="2775868"/>
            <a:ext cx="247537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DECBD8-9BC9-ED1A-69BD-AEA245BC574E}"/>
              </a:ext>
            </a:extLst>
          </p:cNvPr>
          <p:cNvSpPr/>
          <p:nvPr/>
        </p:nvSpPr>
        <p:spPr bwMode="white">
          <a:xfrm>
            <a:off x="1125779" y="3291394"/>
            <a:ext cx="247537" cy="21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85CB31-27BC-D8EB-E8F5-2F3174979C39}"/>
              </a:ext>
            </a:extLst>
          </p:cNvPr>
          <p:cNvSpPr/>
          <p:nvPr/>
        </p:nvSpPr>
        <p:spPr bwMode="white">
          <a:xfrm>
            <a:off x="1125779" y="3806921"/>
            <a:ext cx="247537" cy="21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