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5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34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BE5445-4E6C-3CC9-544F-9E58F5AA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3" y="1088869"/>
            <a:ext cx="11520000" cy="310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6CF742-B4F9-F4A7-3735-C4C594331522}"/>
              </a:ext>
            </a:extLst>
          </p:cNvPr>
          <p:cNvSpPr/>
          <p:nvPr/>
        </p:nvSpPr>
        <p:spPr bwMode="white">
          <a:xfrm>
            <a:off x="1191645" y="1756383"/>
            <a:ext cx="247537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EB69B2-DADC-2E2E-E0C3-191BCE5FFB49}"/>
              </a:ext>
            </a:extLst>
          </p:cNvPr>
          <p:cNvSpPr/>
          <p:nvPr/>
        </p:nvSpPr>
        <p:spPr bwMode="white">
          <a:xfrm>
            <a:off x="1191645" y="2280858"/>
            <a:ext cx="257057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12A156-5C75-134C-FEEE-9228AF24B7D8}"/>
              </a:ext>
            </a:extLst>
          </p:cNvPr>
          <p:cNvSpPr/>
          <p:nvPr/>
        </p:nvSpPr>
        <p:spPr bwMode="white">
          <a:xfrm>
            <a:off x="1201165" y="2805334"/>
            <a:ext cx="228495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916306-0920-C950-80E5-6C0484ACEE4F}"/>
              </a:ext>
            </a:extLst>
          </p:cNvPr>
          <p:cNvSpPr/>
          <p:nvPr/>
        </p:nvSpPr>
        <p:spPr bwMode="white">
          <a:xfrm>
            <a:off x="1191645" y="3310737"/>
            <a:ext cx="247537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91F548-E438-AE9F-B028-B29E11F0288E}"/>
              </a:ext>
            </a:extLst>
          </p:cNvPr>
          <p:cNvSpPr/>
          <p:nvPr/>
        </p:nvSpPr>
        <p:spPr bwMode="white">
          <a:xfrm>
            <a:off x="1201165" y="3835213"/>
            <a:ext cx="228495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4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EA0DB4-C422-5EB5-D32A-B67C837B1A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8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B83840-0AFF-B510-1BBF-8BB47CADE9A7}"/>
              </a:ext>
            </a:extLst>
          </p:cNvPr>
          <p:cNvSpPr/>
          <p:nvPr/>
        </p:nvSpPr>
        <p:spPr bwMode="white">
          <a:xfrm>
            <a:off x="1121652" y="1036953"/>
            <a:ext cx="238016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1FC1D3-C756-1E4D-1CAD-8D1F29C0193F}"/>
              </a:ext>
            </a:extLst>
          </p:cNvPr>
          <p:cNvSpPr/>
          <p:nvPr/>
        </p:nvSpPr>
        <p:spPr bwMode="white">
          <a:xfrm>
            <a:off x="1121652" y="2066686"/>
            <a:ext cx="238016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44D402-D9E4-CE97-A74F-282FD730E3C3}"/>
              </a:ext>
            </a:extLst>
          </p:cNvPr>
          <p:cNvSpPr/>
          <p:nvPr/>
        </p:nvSpPr>
        <p:spPr bwMode="white">
          <a:xfrm>
            <a:off x="1121652" y="3096419"/>
            <a:ext cx="238016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E634CDC-A36A-B272-0058-36D7F5C1BF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1" y="4478931"/>
            <a:ext cx="11520000" cy="2072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1D81BF-B529-F069-3F68-3A520B9F316C}"/>
              </a:ext>
            </a:extLst>
          </p:cNvPr>
          <p:cNvSpPr/>
          <p:nvPr/>
        </p:nvSpPr>
        <p:spPr bwMode="white">
          <a:xfrm>
            <a:off x="1154992" y="4650841"/>
            <a:ext cx="238016" cy="20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171049E-121C-E34B-C68D-E88630E403CF}"/>
              </a:ext>
            </a:extLst>
          </p:cNvPr>
          <p:cNvSpPr/>
          <p:nvPr/>
        </p:nvSpPr>
        <p:spPr bwMode="white">
          <a:xfrm>
            <a:off x="1154992" y="5672751"/>
            <a:ext cx="238016" cy="21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DA7501-FF96-9277-5D1A-81DE1F95F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34435" cy="614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98C9B4-676A-ACC3-C86A-9888557CC73E}"/>
              </a:ext>
            </a:extLst>
          </p:cNvPr>
          <p:cNvSpPr/>
          <p:nvPr/>
        </p:nvSpPr>
        <p:spPr bwMode="white">
          <a:xfrm>
            <a:off x="1106545" y="2562895"/>
            <a:ext cx="236249" cy="19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0E7349-3427-20F4-BE3B-BED94E6E0522}"/>
              </a:ext>
            </a:extLst>
          </p:cNvPr>
          <p:cNvSpPr/>
          <p:nvPr/>
        </p:nvSpPr>
        <p:spPr bwMode="white">
          <a:xfrm>
            <a:off x="1097094" y="3073438"/>
            <a:ext cx="255148" cy="19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62BF35-539D-4C99-A3B4-8B199713EF39}"/>
              </a:ext>
            </a:extLst>
          </p:cNvPr>
          <p:cNvSpPr/>
          <p:nvPr/>
        </p:nvSpPr>
        <p:spPr bwMode="white">
          <a:xfrm>
            <a:off x="1106545" y="4094523"/>
            <a:ext cx="236249" cy="19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D85883-3487-D695-1122-68EAC0CBFD03}"/>
              </a:ext>
            </a:extLst>
          </p:cNvPr>
          <p:cNvSpPr/>
          <p:nvPr/>
        </p:nvSpPr>
        <p:spPr bwMode="white">
          <a:xfrm>
            <a:off x="1106545" y="5106153"/>
            <a:ext cx="236249" cy="207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1C490A-0807-2668-9A15-45C55B6D2E62}"/>
              </a:ext>
            </a:extLst>
          </p:cNvPr>
          <p:cNvSpPr/>
          <p:nvPr/>
        </p:nvSpPr>
        <p:spPr bwMode="white">
          <a:xfrm>
            <a:off x="1097094" y="6136693"/>
            <a:ext cx="255148" cy="19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A08F48-73E7-F44B-3C72-A90EE23B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84070"/>
            <a:ext cx="11520000" cy="4582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4188D1-F16D-F14C-F90F-C28D8764ABFF}"/>
              </a:ext>
            </a:extLst>
          </p:cNvPr>
          <p:cNvSpPr/>
          <p:nvPr/>
        </p:nvSpPr>
        <p:spPr bwMode="white">
          <a:xfrm>
            <a:off x="1272210" y="1955984"/>
            <a:ext cx="6123558" cy="561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B58AE5C-92DD-43AA-7B67-2AA759662458}"/>
              </a:ext>
            </a:extLst>
          </p:cNvPr>
          <p:cNvSpPr/>
          <p:nvPr/>
        </p:nvSpPr>
        <p:spPr bwMode="white">
          <a:xfrm>
            <a:off x="1272210" y="3308926"/>
            <a:ext cx="4717773" cy="55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459629F-4315-DA47-8A6E-7ABD5417F51D}"/>
              </a:ext>
            </a:extLst>
          </p:cNvPr>
          <p:cNvSpPr/>
          <p:nvPr/>
        </p:nvSpPr>
        <p:spPr bwMode="white">
          <a:xfrm>
            <a:off x="1272211" y="4661868"/>
            <a:ext cx="5219094" cy="562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2274DA-4221-07F1-0CFB-9DAA971E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28626"/>
            <a:ext cx="11520000" cy="2714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492696-7CA0-479B-6526-FE13A783023D}"/>
              </a:ext>
            </a:extLst>
          </p:cNvPr>
          <p:cNvSpPr/>
          <p:nvPr/>
        </p:nvSpPr>
        <p:spPr bwMode="white">
          <a:xfrm>
            <a:off x="1262280" y="1823831"/>
            <a:ext cx="1275768" cy="38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7C7CD7-0C8C-68CE-BBCA-72257F9E5632}"/>
              </a:ext>
            </a:extLst>
          </p:cNvPr>
          <p:cNvSpPr/>
          <p:nvPr/>
        </p:nvSpPr>
        <p:spPr bwMode="white">
          <a:xfrm>
            <a:off x="3899504" y="1823831"/>
            <a:ext cx="1275768" cy="38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1161AE-1EDF-052F-2107-FEFF5A2C8502}"/>
              </a:ext>
            </a:extLst>
          </p:cNvPr>
          <p:cNvSpPr/>
          <p:nvPr/>
        </p:nvSpPr>
        <p:spPr bwMode="white">
          <a:xfrm>
            <a:off x="6041652" y="1823831"/>
            <a:ext cx="637884" cy="38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2FA650-C100-8530-1982-EE1B6FFFF629}"/>
              </a:ext>
            </a:extLst>
          </p:cNvPr>
          <p:cNvSpPr/>
          <p:nvPr/>
        </p:nvSpPr>
        <p:spPr bwMode="white">
          <a:xfrm>
            <a:off x="2052495" y="3128532"/>
            <a:ext cx="571239" cy="38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49DA32-259B-0895-46C2-0B3764505875}"/>
              </a:ext>
            </a:extLst>
          </p:cNvPr>
          <p:cNvSpPr/>
          <p:nvPr/>
        </p:nvSpPr>
        <p:spPr bwMode="white">
          <a:xfrm>
            <a:off x="4251768" y="3204719"/>
            <a:ext cx="314181" cy="30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6EFC52-CB7E-6D5F-0C03-A2961C739AEE}"/>
              </a:ext>
            </a:extLst>
          </p:cNvPr>
          <p:cNvSpPr/>
          <p:nvPr/>
        </p:nvSpPr>
        <p:spPr bwMode="white">
          <a:xfrm>
            <a:off x="6294783" y="3204719"/>
            <a:ext cx="422836" cy="30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BE542F-34D1-1791-893D-F87F6565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619965" cy="597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DF1770-382F-6AFD-3B15-680A9AF1CC1B}"/>
              </a:ext>
            </a:extLst>
          </p:cNvPr>
          <p:cNvSpPr/>
          <p:nvPr/>
        </p:nvSpPr>
        <p:spPr bwMode="white">
          <a:xfrm>
            <a:off x="2261447" y="1465322"/>
            <a:ext cx="249685" cy="21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F82A9D-FC3D-E744-75DD-EE44E905C682}"/>
              </a:ext>
            </a:extLst>
          </p:cNvPr>
          <p:cNvSpPr/>
          <p:nvPr/>
        </p:nvSpPr>
        <p:spPr bwMode="white">
          <a:xfrm>
            <a:off x="2261447" y="2455308"/>
            <a:ext cx="240082" cy="2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0ACD1A-D796-41F4-EEDA-E3E25DF14CE0}"/>
              </a:ext>
            </a:extLst>
          </p:cNvPr>
          <p:cNvSpPr/>
          <p:nvPr/>
        </p:nvSpPr>
        <p:spPr bwMode="white">
          <a:xfrm>
            <a:off x="5872279" y="2955106"/>
            <a:ext cx="249685" cy="2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8B43BD-1C72-B488-9A04-2679BD2E25C5}"/>
              </a:ext>
            </a:extLst>
          </p:cNvPr>
          <p:cNvSpPr/>
          <p:nvPr/>
        </p:nvSpPr>
        <p:spPr bwMode="white">
          <a:xfrm>
            <a:off x="2299860" y="3954702"/>
            <a:ext cx="268891" cy="2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388C6F-0B40-0081-FD6A-F6AEF185E4D9}"/>
              </a:ext>
            </a:extLst>
          </p:cNvPr>
          <p:cNvSpPr/>
          <p:nvPr/>
        </p:nvSpPr>
        <p:spPr bwMode="white">
          <a:xfrm>
            <a:off x="3961227" y="5944284"/>
            <a:ext cx="259288" cy="2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0FC6EC-15E8-95AD-F2CF-3ACC312F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0087"/>
            <a:ext cx="11520000" cy="4860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3FB0DA-E6B3-77CB-7619-171E92DD35BD}"/>
              </a:ext>
            </a:extLst>
          </p:cNvPr>
          <p:cNvSpPr/>
          <p:nvPr/>
        </p:nvSpPr>
        <p:spPr bwMode="white">
          <a:xfrm>
            <a:off x="1407272" y="4435275"/>
            <a:ext cx="228495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F2640C-5621-4F97-80B7-FA947F3A1BB1}"/>
              </a:ext>
            </a:extLst>
          </p:cNvPr>
          <p:cNvSpPr/>
          <p:nvPr/>
        </p:nvSpPr>
        <p:spPr bwMode="white">
          <a:xfrm>
            <a:off x="1397752" y="4930839"/>
            <a:ext cx="238016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52C1F9-0F5A-86D0-855E-62DC99E91E94}"/>
              </a:ext>
            </a:extLst>
          </p:cNvPr>
          <p:cNvSpPr/>
          <p:nvPr/>
        </p:nvSpPr>
        <p:spPr bwMode="white">
          <a:xfrm>
            <a:off x="1407272" y="5416873"/>
            <a:ext cx="228495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38362A-042E-07A4-BFC7-4F0F565D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22609"/>
            <a:ext cx="11520000" cy="3568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F3F598-7ED7-0884-D2E0-8FBF64F9B5E4}"/>
              </a:ext>
            </a:extLst>
          </p:cNvPr>
          <p:cNvSpPr/>
          <p:nvPr/>
        </p:nvSpPr>
        <p:spPr bwMode="white">
          <a:xfrm>
            <a:off x="976661" y="1671389"/>
            <a:ext cx="238016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94E406-682D-906F-24C2-316ABFB5C78B}"/>
              </a:ext>
            </a:extLst>
          </p:cNvPr>
          <p:cNvSpPr/>
          <p:nvPr/>
        </p:nvSpPr>
        <p:spPr bwMode="white">
          <a:xfrm>
            <a:off x="976661" y="2654102"/>
            <a:ext cx="238016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D5C395-3038-2614-44A2-3ED0982BB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r="33988"/>
          <a:stretch/>
        </p:blipFill>
        <p:spPr>
          <a:xfrm>
            <a:off x="2690190" y="1870748"/>
            <a:ext cx="6771862" cy="215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1E19C4-2F96-BEB3-16FE-936AED5C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3339"/>
            <a:ext cx="11520000" cy="391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D0FD02-893E-7FB0-6E6B-FC167ABF34E5}"/>
              </a:ext>
            </a:extLst>
          </p:cNvPr>
          <p:cNvSpPr/>
          <p:nvPr/>
        </p:nvSpPr>
        <p:spPr bwMode="white">
          <a:xfrm>
            <a:off x="10310191" y="837079"/>
            <a:ext cx="1418792" cy="1150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C95B80-BB17-507D-8BC7-374633D85849}"/>
              </a:ext>
            </a:extLst>
          </p:cNvPr>
          <p:cNvSpPr/>
          <p:nvPr/>
        </p:nvSpPr>
        <p:spPr bwMode="white">
          <a:xfrm>
            <a:off x="1102611" y="2152892"/>
            <a:ext cx="257057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8B3FAB-9B09-50C8-88DB-BD2C6E7B6B4C}"/>
              </a:ext>
            </a:extLst>
          </p:cNvPr>
          <p:cNvSpPr/>
          <p:nvPr/>
        </p:nvSpPr>
        <p:spPr bwMode="white">
          <a:xfrm>
            <a:off x="1112132" y="2715668"/>
            <a:ext cx="238016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E82AFE-709C-A74C-C78F-ECF0F54BCF0A}"/>
              </a:ext>
            </a:extLst>
          </p:cNvPr>
          <p:cNvSpPr/>
          <p:nvPr/>
        </p:nvSpPr>
        <p:spPr bwMode="white">
          <a:xfrm>
            <a:off x="1112132" y="3278444"/>
            <a:ext cx="238016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0A4EC9-DE5B-F657-E4DA-E3EF77AAA30E}"/>
              </a:ext>
            </a:extLst>
          </p:cNvPr>
          <p:cNvSpPr/>
          <p:nvPr/>
        </p:nvSpPr>
        <p:spPr bwMode="white">
          <a:xfrm>
            <a:off x="1112132" y="3841220"/>
            <a:ext cx="238016" cy="200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060D3A-0830-E87B-CDBF-47D8B26C56B7}"/>
              </a:ext>
            </a:extLst>
          </p:cNvPr>
          <p:cNvSpPr/>
          <p:nvPr/>
        </p:nvSpPr>
        <p:spPr bwMode="white">
          <a:xfrm>
            <a:off x="1112132" y="4403996"/>
            <a:ext cx="238016" cy="200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52BE44-024C-A7A8-F712-1130C07D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51548"/>
            <a:ext cx="11520000" cy="5441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CE112A-F2FF-B837-ECA3-878BC0AF8211}"/>
              </a:ext>
            </a:extLst>
          </p:cNvPr>
          <p:cNvSpPr/>
          <p:nvPr/>
        </p:nvSpPr>
        <p:spPr bwMode="white">
          <a:xfrm>
            <a:off x="1102611" y="1375787"/>
            <a:ext cx="257057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F5B7E3-C042-20DA-12A4-F52BF0DEB62B}"/>
              </a:ext>
            </a:extLst>
          </p:cNvPr>
          <p:cNvSpPr/>
          <p:nvPr/>
        </p:nvSpPr>
        <p:spPr bwMode="white">
          <a:xfrm>
            <a:off x="6738842" y="1375787"/>
            <a:ext cx="228496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8D28A6-10CC-8665-13AA-951BD4BD6661}"/>
              </a:ext>
            </a:extLst>
          </p:cNvPr>
          <p:cNvSpPr/>
          <p:nvPr/>
        </p:nvSpPr>
        <p:spPr bwMode="white">
          <a:xfrm>
            <a:off x="1112132" y="3005325"/>
            <a:ext cx="238016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392A86-E365-EFA8-F4B4-A0A8A1DD01B0}"/>
              </a:ext>
            </a:extLst>
          </p:cNvPr>
          <p:cNvSpPr/>
          <p:nvPr/>
        </p:nvSpPr>
        <p:spPr bwMode="white">
          <a:xfrm>
            <a:off x="6729322" y="2995796"/>
            <a:ext cx="257057" cy="20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953F11-4BB5-CC2D-6774-17143B47CBC0}"/>
              </a:ext>
            </a:extLst>
          </p:cNvPr>
          <p:cNvSpPr/>
          <p:nvPr/>
        </p:nvSpPr>
        <p:spPr bwMode="white">
          <a:xfrm>
            <a:off x="1112132" y="4634864"/>
            <a:ext cx="238016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F96FD3-F79F-98AA-9583-8E5EC620F6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969600"/>
            <a:ext cx="11520000" cy="3338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38157F-D27D-94CA-420A-3E18456D64C8}"/>
              </a:ext>
            </a:extLst>
          </p:cNvPr>
          <p:cNvSpPr/>
          <p:nvPr/>
        </p:nvSpPr>
        <p:spPr bwMode="white">
          <a:xfrm>
            <a:off x="1098880" y="1684993"/>
            <a:ext cx="228495" cy="200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45599C-8A88-9CE8-E93D-7319B0D9C03C}"/>
              </a:ext>
            </a:extLst>
          </p:cNvPr>
          <p:cNvSpPr/>
          <p:nvPr/>
        </p:nvSpPr>
        <p:spPr bwMode="white">
          <a:xfrm>
            <a:off x="1098880" y="2247769"/>
            <a:ext cx="228495" cy="200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4D9416-0FB6-1C11-93E2-A598801A4A60}"/>
              </a:ext>
            </a:extLst>
          </p:cNvPr>
          <p:cNvSpPr/>
          <p:nvPr/>
        </p:nvSpPr>
        <p:spPr bwMode="white">
          <a:xfrm>
            <a:off x="1089359" y="2801006"/>
            <a:ext cx="257057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3C36E2-FDF6-85E1-61B0-2782535C250D}"/>
              </a:ext>
            </a:extLst>
          </p:cNvPr>
          <p:cNvSpPr/>
          <p:nvPr/>
        </p:nvSpPr>
        <p:spPr bwMode="white">
          <a:xfrm>
            <a:off x="1089359" y="3363782"/>
            <a:ext cx="257057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6FB460-E6FC-3153-D308-FAE76728DA19}"/>
              </a:ext>
            </a:extLst>
          </p:cNvPr>
          <p:cNvSpPr/>
          <p:nvPr/>
        </p:nvSpPr>
        <p:spPr bwMode="white">
          <a:xfrm>
            <a:off x="1089359" y="3926558"/>
            <a:ext cx="247537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87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5A0244-749E-7EDB-CA32-6FB5A70D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3339"/>
            <a:ext cx="11520000" cy="3503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219951-975B-3E2B-16A8-A2BCD20393D4}"/>
              </a:ext>
            </a:extLst>
          </p:cNvPr>
          <p:cNvSpPr/>
          <p:nvPr/>
        </p:nvSpPr>
        <p:spPr bwMode="white">
          <a:xfrm>
            <a:off x="2016595" y="2306551"/>
            <a:ext cx="238016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A95AC7-5295-5210-2E73-51183C8796FF}"/>
              </a:ext>
            </a:extLst>
          </p:cNvPr>
          <p:cNvSpPr/>
          <p:nvPr/>
        </p:nvSpPr>
        <p:spPr bwMode="white">
          <a:xfrm>
            <a:off x="4044495" y="2306551"/>
            <a:ext cx="247537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FDC0F3-DC7D-AA5B-F4D7-070AA48910D4}"/>
              </a:ext>
            </a:extLst>
          </p:cNvPr>
          <p:cNvSpPr/>
          <p:nvPr/>
        </p:nvSpPr>
        <p:spPr bwMode="white">
          <a:xfrm>
            <a:off x="6072396" y="2306551"/>
            <a:ext cx="257057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33FA10-E1E4-2BE4-DFCF-2B1B9C5F4610}"/>
              </a:ext>
            </a:extLst>
          </p:cNvPr>
          <p:cNvSpPr/>
          <p:nvPr/>
        </p:nvSpPr>
        <p:spPr bwMode="white">
          <a:xfrm>
            <a:off x="8100297" y="2306551"/>
            <a:ext cx="247537" cy="21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6022C5-89E3-20E6-196C-58235B9117B0}"/>
              </a:ext>
            </a:extLst>
          </p:cNvPr>
          <p:cNvSpPr/>
          <p:nvPr/>
        </p:nvSpPr>
        <p:spPr bwMode="white">
          <a:xfrm>
            <a:off x="10128198" y="2306551"/>
            <a:ext cx="247537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4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0CC9E-423F-28E2-1869-7601A6A6D1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49113"/>
            <a:ext cx="11520000" cy="3082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AD2CC6-69F1-3D46-AA35-31C3722F3B78}"/>
              </a:ext>
            </a:extLst>
          </p:cNvPr>
          <p:cNvSpPr/>
          <p:nvPr/>
        </p:nvSpPr>
        <p:spPr bwMode="white">
          <a:xfrm>
            <a:off x="1112132" y="2213474"/>
            <a:ext cx="238016" cy="20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B0AE22-1EC7-0EB8-C8F3-199A9F732A80}"/>
              </a:ext>
            </a:extLst>
          </p:cNvPr>
          <p:cNvSpPr/>
          <p:nvPr/>
        </p:nvSpPr>
        <p:spPr bwMode="white">
          <a:xfrm>
            <a:off x="1102611" y="3253764"/>
            <a:ext cx="257057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7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EA1D63-174A-0F78-9E5D-8AD2393537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41878"/>
            <a:ext cx="11520000" cy="36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550441-E85B-8E84-8FD6-63A58F765371}"/>
              </a:ext>
            </a:extLst>
          </p:cNvPr>
          <p:cNvSpPr/>
          <p:nvPr/>
        </p:nvSpPr>
        <p:spPr bwMode="white">
          <a:xfrm>
            <a:off x="976661" y="1808622"/>
            <a:ext cx="238016" cy="21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E88BB3-2935-F976-1048-ED4A140BAEC6}"/>
              </a:ext>
            </a:extLst>
          </p:cNvPr>
          <p:cNvSpPr/>
          <p:nvPr/>
        </p:nvSpPr>
        <p:spPr bwMode="white">
          <a:xfrm>
            <a:off x="976661" y="2856363"/>
            <a:ext cx="238016" cy="20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A8F6F1-6E87-FC4F-29EB-6F21B36FABED}"/>
              </a:ext>
            </a:extLst>
          </p:cNvPr>
          <p:cNvSpPr/>
          <p:nvPr/>
        </p:nvSpPr>
        <p:spPr bwMode="white">
          <a:xfrm>
            <a:off x="976661" y="3894580"/>
            <a:ext cx="238016" cy="20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777B66-AA6B-8376-3744-471A8312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929844"/>
            <a:ext cx="11520000" cy="363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BBACAF-FCB1-E4F9-544D-5DC6DCA4D6D7}"/>
              </a:ext>
            </a:extLst>
          </p:cNvPr>
          <p:cNvSpPr/>
          <p:nvPr/>
        </p:nvSpPr>
        <p:spPr bwMode="white">
          <a:xfrm>
            <a:off x="1098880" y="2121881"/>
            <a:ext cx="238016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B8BCBD-7FED-4C67-AE3F-8CE7E34C9029}"/>
              </a:ext>
            </a:extLst>
          </p:cNvPr>
          <p:cNvSpPr/>
          <p:nvPr/>
        </p:nvSpPr>
        <p:spPr bwMode="white">
          <a:xfrm>
            <a:off x="1108400" y="2646378"/>
            <a:ext cx="228495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1A263B-41B8-EB67-7C1E-96A12316B8CB}"/>
              </a:ext>
            </a:extLst>
          </p:cNvPr>
          <p:cNvSpPr/>
          <p:nvPr/>
        </p:nvSpPr>
        <p:spPr bwMode="white">
          <a:xfrm>
            <a:off x="1108400" y="3161338"/>
            <a:ext cx="228495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E3BA6B-3173-67B8-FD4F-EC1E250596DD}"/>
              </a:ext>
            </a:extLst>
          </p:cNvPr>
          <p:cNvSpPr/>
          <p:nvPr/>
        </p:nvSpPr>
        <p:spPr bwMode="white">
          <a:xfrm>
            <a:off x="1108400" y="3676298"/>
            <a:ext cx="228495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EA270F-831D-8A2F-2A38-F9448B0F2EC4}"/>
              </a:ext>
            </a:extLst>
          </p:cNvPr>
          <p:cNvSpPr/>
          <p:nvPr/>
        </p:nvSpPr>
        <p:spPr bwMode="white">
          <a:xfrm>
            <a:off x="1098880" y="4200795"/>
            <a:ext cx="238016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