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4372C9-5D91-484A-DCBF-5EF263F6D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5" y="809943"/>
            <a:ext cx="11520000" cy="1487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76DB9CE-D22A-7846-22F7-0ADE5D99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9" y="2297093"/>
            <a:ext cx="11520000" cy="3178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D83913-9AC3-EC75-D95C-DC509B194D3A}"/>
              </a:ext>
            </a:extLst>
          </p:cNvPr>
          <p:cNvSpPr/>
          <p:nvPr/>
        </p:nvSpPr>
        <p:spPr bwMode="white">
          <a:xfrm>
            <a:off x="2324660" y="2850632"/>
            <a:ext cx="1599471" cy="553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B6A0C5-ACE1-4080-48A5-391F2660C08D}"/>
              </a:ext>
            </a:extLst>
          </p:cNvPr>
          <p:cNvSpPr/>
          <p:nvPr/>
        </p:nvSpPr>
        <p:spPr bwMode="white">
          <a:xfrm>
            <a:off x="5009486" y="4387182"/>
            <a:ext cx="1256727" cy="381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C59162-E33A-9770-DBA0-BE38FFFAF4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95428"/>
            <a:ext cx="11520000" cy="463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ECEFFC-D6E2-91D6-B5A3-9F00D205CFB9}"/>
              </a:ext>
            </a:extLst>
          </p:cNvPr>
          <p:cNvSpPr/>
          <p:nvPr/>
        </p:nvSpPr>
        <p:spPr bwMode="white">
          <a:xfrm>
            <a:off x="4245371" y="1252765"/>
            <a:ext cx="1415454" cy="57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698D0B-79FE-0665-7D11-D82726F81E0C}"/>
              </a:ext>
            </a:extLst>
          </p:cNvPr>
          <p:cNvSpPr/>
          <p:nvPr/>
        </p:nvSpPr>
        <p:spPr bwMode="white">
          <a:xfrm>
            <a:off x="4042314" y="2872504"/>
            <a:ext cx="1262600" cy="4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B7F8FF-57E9-FBAF-22DD-22C2BAE0EC8D}"/>
              </a:ext>
            </a:extLst>
          </p:cNvPr>
          <p:cNvSpPr/>
          <p:nvPr/>
        </p:nvSpPr>
        <p:spPr bwMode="white">
          <a:xfrm>
            <a:off x="2699900" y="4321184"/>
            <a:ext cx="2488900" cy="543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9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80EFCF-2E8C-907D-73DF-7F2BB270AA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59857" cy="5899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A5E20B-769E-510D-F071-4C5F783DC221}"/>
              </a:ext>
            </a:extLst>
          </p:cNvPr>
          <p:cNvSpPr/>
          <p:nvPr/>
        </p:nvSpPr>
        <p:spPr bwMode="white">
          <a:xfrm>
            <a:off x="1096877" y="1004148"/>
            <a:ext cx="248169" cy="236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F5CCF8-D097-F77E-FAE6-0CE7C167AA52}"/>
              </a:ext>
            </a:extLst>
          </p:cNvPr>
          <p:cNvSpPr/>
          <p:nvPr/>
        </p:nvSpPr>
        <p:spPr bwMode="white">
          <a:xfrm>
            <a:off x="1096877" y="2059059"/>
            <a:ext cx="257947" cy="25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0535F4-B7F8-C147-63B1-2442C1E2A6F9}"/>
              </a:ext>
            </a:extLst>
          </p:cNvPr>
          <p:cNvSpPr/>
          <p:nvPr/>
        </p:nvSpPr>
        <p:spPr bwMode="white">
          <a:xfrm>
            <a:off x="1096877" y="3132641"/>
            <a:ext cx="248169" cy="31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16F7CF-F1E8-1B16-11A2-9249DCB21FAE}"/>
              </a:ext>
            </a:extLst>
          </p:cNvPr>
          <p:cNvSpPr/>
          <p:nvPr/>
        </p:nvSpPr>
        <p:spPr bwMode="white">
          <a:xfrm>
            <a:off x="1096877" y="4178216"/>
            <a:ext cx="248169" cy="32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9F9E99-67A2-683E-4431-6D7460843D22}"/>
              </a:ext>
            </a:extLst>
          </p:cNvPr>
          <p:cNvSpPr/>
          <p:nvPr/>
        </p:nvSpPr>
        <p:spPr bwMode="white">
          <a:xfrm>
            <a:off x="1096877" y="5233128"/>
            <a:ext cx="257947" cy="394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BE2F2B-35B0-DAD4-B63A-06DC4EF4E4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8" y="722857"/>
            <a:ext cx="11520000" cy="3338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A8C0D7-5EE8-BDF5-42B2-91D9971D9A29}"/>
              </a:ext>
            </a:extLst>
          </p:cNvPr>
          <p:cNvSpPr/>
          <p:nvPr/>
        </p:nvSpPr>
        <p:spPr bwMode="white">
          <a:xfrm>
            <a:off x="1349829" y="1962872"/>
            <a:ext cx="5085286" cy="56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AA9CD29-A268-A9F1-3B1E-9D4417448FEC}"/>
              </a:ext>
            </a:extLst>
          </p:cNvPr>
          <p:cNvSpPr/>
          <p:nvPr/>
        </p:nvSpPr>
        <p:spPr bwMode="white">
          <a:xfrm>
            <a:off x="1349830" y="3355504"/>
            <a:ext cx="4456922" cy="563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C71AFB73-FB3B-123B-F304-2247F9B817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3" y="4061359"/>
            <a:ext cx="11520000" cy="139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9591996-D693-A52D-D8D5-DD6AF6DB03F0}"/>
              </a:ext>
            </a:extLst>
          </p:cNvPr>
          <p:cNvSpPr/>
          <p:nvPr/>
        </p:nvSpPr>
        <p:spPr bwMode="white">
          <a:xfrm>
            <a:off x="1422402" y="4766774"/>
            <a:ext cx="3405727" cy="473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0CD22A-19DA-C438-DBD2-B5690D9455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564686"/>
            <a:ext cx="11520000" cy="2644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A91D27-53B7-61A9-0935-B01AAB683F57}"/>
              </a:ext>
            </a:extLst>
          </p:cNvPr>
          <p:cNvSpPr/>
          <p:nvPr/>
        </p:nvSpPr>
        <p:spPr bwMode="white">
          <a:xfrm>
            <a:off x="1262280" y="2204399"/>
            <a:ext cx="4209606" cy="56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9170A18-DE66-B922-8065-701FDB9C5778}"/>
              </a:ext>
            </a:extLst>
          </p:cNvPr>
          <p:cNvSpPr/>
          <p:nvPr/>
        </p:nvSpPr>
        <p:spPr bwMode="white">
          <a:xfrm>
            <a:off x="1262280" y="3531567"/>
            <a:ext cx="4920805" cy="553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7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87DAED-11D1-3FA6-14BE-F8FA9B99E9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1257"/>
            <a:ext cx="11520000" cy="5554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C62ED8-347E-6386-D7D8-DF9EC3056FA1}"/>
              </a:ext>
            </a:extLst>
          </p:cNvPr>
          <p:cNvSpPr/>
          <p:nvPr/>
        </p:nvSpPr>
        <p:spPr bwMode="white">
          <a:xfrm>
            <a:off x="3197157" y="1783511"/>
            <a:ext cx="238016" cy="2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EB2A20-56CB-4F6C-B849-92832A805434}"/>
              </a:ext>
            </a:extLst>
          </p:cNvPr>
          <p:cNvSpPr/>
          <p:nvPr/>
        </p:nvSpPr>
        <p:spPr bwMode="white">
          <a:xfrm>
            <a:off x="3016264" y="2783812"/>
            <a:ext cx="238016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2612AB-4331-59C9-9BC9-D9E0973CDB7D}"/>
              </a:ext>
            </a:extLst>
          </p:cNvPr>
          <p:cNvSpPr/>
          <p:nvPr/>
        </p:nvSpPr>
        <p:spPr bwMode="white">
          <a:xfrm>
            <a:off x="2397421" y="3803167"/>
            <a:ext cx="247537" cy="2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6EBE53-AD41-E624-D37A-DF2991030CB6}"/>
              </a:ext>
            </a:extLst>
          </p:cNvPr>
          <p:cNvSpPr/>
          <p:nvPr/>
        </p:nvSpPr>
        <p:spPr bwMode="white">
          <a:xfrm>
            <a:off x="2406942" y="5317909"/>
            <a:ext cx="257057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0DC117-1C05-5D43-EB57-7BAE2B00C0D5}"/>
              </a:ext>
            </a:extLst>
          </p:cNvPr>
          <p:cNvSpPr/>
          <p:nvPr/>
        </p:nvSpPr>
        <p:spPr bwMode="white">
          <a:xfrm>
            <a:off x="2349818" y="5832350"/>
            <a:ext cx="257057" cy="2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7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0C8A36-4DB2-E6DF-BF9E-65AE7A8C66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2" y="606743"/>
            <a:ext cx="11520000" cy="5419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5FAB2E-A8DB-0031-E531-81C840130FF1}"/>
              </a:ext>
            </a:extLst>
          </p:cNvPr>
          <p:cNvSpPr/>
          <p:nvPr/>
        </p:nvSpPr>
        <p:spPr bwMode="white">
          <a:xfrm>
            <a:off x="1625781" y="5664444"/>
            <a:ext cx="180892" cy="20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40D54C-AB89-E3DB-7574-313C2D1B75C4}"/>
              </a:ext>
            </a:extLst>
          </p:cNvPr>
          <p:cNvSpPr/>
          <p:nvPr/>
        </p:nvSpPr>
        <p:spPr bwMode="white">
          <a:xfrm>
            <a:off x="4120195" y="5664444"/>
            <a:ext cx="161851" cy="20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52AD6D6-212C-572F-614A-EC7BFBA2852B}"/>
              </a:ext>
            </a:extLst>
          </p:cNvPr>
          <p:cNvSpPr/>
          <p:nvPr/>
        </p:nvSpPr>
        <p:spPr bwMode="white">
          <a:xfrm>
            <a:off x="6595567" y="5664444"/>
            <a:ext cx="180892" cy="20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6AFF81D-73F7-DBB4-F0AB-887D32ED606E}"/>
              </a:ext>
            </a:extLst>
          </p:cNvPr>
          <p:cNvSpPr/>
          <p:nvPr/>
        </p:nvSpPr>
        <p:spPr bwMode="white">
          <a:xfrm>
            <a:off x="9089980" y="5664444"/>
            <a:ext cx="171371" cy="20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9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12F1BD-865C-EC77-6B19-81E9419A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58286"/>
            <a:ext cx="11520000" cy="2107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AF1AA9-81FE-3FF2-9582-AF025ABD5828}"/>
              </a:ext>
            </a:extLst>
          </p:cNvPr>
          <p:cNvSpPr/>
          <p:nvPr/>
        </p:nvSpPr>
        <p:spPr bwMode="white">
          <a:xfrm>
            <a:off x="976661" y="1797107"/>
            <a:ext cx="238016" cy="200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3A46B6-FD67-23B7-8562-45508B8A8857}"/>
              </a:ext>
            </a:extLst>
          </p:cNvPr>
          <p:cNvSpPr/>
          <p:nvPr/>
        </p:nvSpPr>
        <p:spPr bwMode="white">
          <a:xfrm>
            <a:off x="986181" y="2302444"/>
            <a:ext cx="228495" cy="200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C11DEF-BD8B-08FE-3E9A-4DF9A92E26D4}"/>
              </a:ext>
            </a:extLst>
          </p:cNvPr>
          <p:cNvSpPr/>
          <p:nvPr/>
        </p:nvSpPr>
        <p:spPr bwMode="white">
          <a:xfrm>
            <a:off x="976661" y="2807781"/>
            <a:ext cx="238016" cy="200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31F9F6-CA5C-6D70-05CC-92E1977CC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r="34585"/>
          <a:stretch/>
        </p:blipFill>
        <p:spPr>
          <a:xfrm>
            <a:off x="3004458" y="2217829"/>
            <a:ext cx="6676571" cy="1887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522AB4-19DF-1D50-8820-2318CC52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74400"/>
            <a:ext cx="11520000" cy="379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414B7E-3D3C-E6DC-C12B-8716A44D5D90}"/>
              </a:ext>
            </a:extLst>
          </p:cNvPr>
          <p:cNvSpPr/>
          <p:nvPr/>
        </p:nvSpPr>
        <p:spPr bwMode="white">
          <a:xfrm>
            <a:off x="10290629" y="1161144"/>
            <a:ext cx="1480004" cy="140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0F529E-4441-3CC6-0B06-D4B63455F5F3}"/>
              </a:ext>
            </a:extLst>
          </p:cNvPr>
          <p:cNvSpPr/>
          <p:nvPr/>
        </p:nvSpPr>
        <p:spPr bwMode="white">
          <a:xfrm>
            <a:off x="1112132" y="2561225"/>
            <a:ext cx="238016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ED5CC3-09AB-03D3-008F-F46869F14260}"/>
              </a:ext>
            </a:extLst>
          </p:cNvPr>
          <p:cNvSpPr/>
          <p:nvPr/>
        </p:nvSpPr>
        <p:spPr bwMode="white">
          <a:xfrm>
            <a:off x="1102611" y="3095019"/>
            <a:ext cx="257057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9F4AD3-2001-2CB3-273C-5C3209486D68}"/>
              </a:ext>
            </a:extLst>
          </p:cNvPr>
          <p:cNvSpPr/>
          <p:nvPr/>
        </p:nvSpPr>
        <p:spPr bwMode="white">
          <a:xfrm>
            <a:off x="1112132" y="3628814"/>
            <a:ext cx="238016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FADD4F-C415-4A4E-BEE1-7BBC2D532A79}"/>
              </a:ext>
            </a:extLst>
          </p:cNvPr>
          <p:cNvSpPr/>
          <p:nvPr/>
        </p:nvSpPr>
        <p:spPr bwMode="white">
          <a:xfrm>
            <a:off x="1112132" y="4162608"/>
            <a:ext cx="238016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16DDBB-A737-0BEF-99B0-0D37CA7FD40A}"/>
              </a:ext>
            </a:extLst>
          </p:cNvPr>
          <p:cNvSpPr/>
          <p:nvPr/>
        </p:nvSpPr>
        <p:spPr bwMode="white">
          <a:xfrm>
            <a:off x="1102611" y="4696402"/>
            <a:ext cx="257057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7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910547-1545-9BCA-9870-81DD0A25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9315"/>
            <a:ext cx="11520000" cy="5163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279F53-C99A-6350-FA41-471213041F99}"/>
              </a:ext>
            </a:extLst>
          </p:cNvPr>
          <p:cNvSpPr/>
          <p:nvPr/>
        </p:nvSpPr>
        <p:spPr bwMode="white">
          <a:xfrm>
            <a:off x="1102611" y="1365286"/>
            <a:ext cx="257057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FC1552-F978-3800-09EC-18FFA00ED4E6}"/>
              </a:ext>
            </a:extLst>
          </p:cNvPr>
          <p:cNvSpPr/>
          <p:nvPr/>
        </p:nvSpPr>
        <p:spPr bwMode="white">
          <a:xfrm>
            <a:off x="6738842" y="1374813"/>
            <a:ext cx="228496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044FF5C-F724-D342-86A1-C02E776F0304}"/>
              </a:ext>
            </a:extLst>
          </p:cNvPr>
          <p:cNvSpPr/>
          <p:nvPr/>
        </p:nvSpPr>
        <p:spPr bwMode="white">
          <a:xfrm>
            <a:off x="1102611" y="2899194"/>
            <a:ext cx="257057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2EF1FA1-6090-FE68-4BAC-048394B13008}"/>
              </a:ext>
            </a:extLst>
          </p:cNvPr>
          <p:cNvSpPr/>
          <p:nvPr/>
        </p:nvSpPr>
        <p:spPr bwMode="white">
          <a:xfrm>
            <a:off x="6738842" y="2908721"/>
            <a:ext cx="228496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1D13A06-B9EA-CD1A-7D40-564B05BB1A9B}"/>
              </a:ext>
            </a:extLst>
          </p:cNvPr>
          <p:cNvSpPr/>
          <p:nvPr/>
        </p:nvSpPr>
        <p:spPr bwMode="white">
          <a:xfrm>
            <a:off x="1112132" y="4442629"/>
            <a:ext cx="238016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362E1C-4A92-7B1C-A6F1-26E60ABA7B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3" y="868000"/>
            <a:ext cx="11520000" cy="3997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496C87E-B6B5-3B86-776F-81B101B4ADAA}"/>
              </a:ext>
            </a:extLst>
          </p:cNvPr>
          <p:cNvSpPr/>
          <p:nvPr/>
        </p:nvSpPr>
        <p:spPr bwMode="white">
          <a:xfrm>
            <a:off x="1669790" y="2919239"/>
            <a:ext cx="238016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6778A21-95C4-82CA-1EE3-15C7CFFCD617}"/>
              </a:ext>
            </a:extLst>
          </p:cNvPr>
          <p:cNvSpPr/>
          <p:nvPr/>
        </p:nvSpPr>
        <p:spPr bwMode="white">
          <a:xfrm>
            <a:off x="3669129" y="2919239"/>
            <a:ext cx="257057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05373D8-FD20-52F6-5776-C249B9891C8D}"/>
              </a:ext>
            </a:extLst>
          </p:cNvPr>
          <p:cNvSpPr/>
          <p:nvPr/>
        </p:nvSpPr>
        <p:spPr bwMode="white">
          <a:xfrm>
            <a:off x="5668468" y="2928779"/>
            <a:ext cx="257057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F6ADC67-D7BF-278F-9B75-FE46D8E90F85}"/>
              </a:ext>
            </a:extLst>
          </p:cNvPr>
          <p:cNvSpPr/>
          <p:nvPr/>
        </p:nvSpPr>
        <p:spPr bwMode="white">
          <a:xfrm>
            <a:off x="7677328" y="2928779"/>
            <a:ext cx="238016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1DF1CE6-8D8A-9206-8EEB-2AE646375D49}"/>
              </a:ext>
            </a:extLst>
          </p:cNvPr>
          <p:cNvSpPr/>
          <p:nvPr/>
        </p:nvSpPr>
        <p:spPr bwMode="white">
          <a:xfrm>
            <a:off x="9686187" y="2928779"/>
            <a:ext cx="238016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5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EBEA6E-2219-BE9A-4759-6E4B285C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6" y="751886"/>
            <a:ext cx="11520000" cy="501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901714-A287-2EC1-E4AB-B2DF92D4643B}"/>
              </a:ext>
            </a:extLst>
          </p:cNvPr>
          <p:cNvSpPr/>
          <p:nvPr/>
        </p:nvSpPr>
        <p:spPr bwMode="white">
          <a:xfrm>
            <a:off x="1078576" y="1505303"/>
            <a:ext cx="238016" cy="200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3CF0EC-AB6F-94C9-D383-646562EA8A61}"/>
              </a:ext>
            </a:extLst>
          </p:cNvPr>
          <p:cNvSpPr/>
          <p:nvPr/>
        </p:nvSpPr>
        <p:spPr bwMode="white">
          <a:xfrm>
            <a:off x="1078576" y="2602050"/>
            <a:ext cx="247537" cy="20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BD56E9-9412-860D-FF5A-0D8061FB49AD}"/>
              </a:ext>
            </a:extLst>
          </p:cNvPr>
          <p:cNvSpPr/>
          <p:nvPr/>
        </p:nvSpPr>
        <p:spPr bwMode="white">
          <a:xfrm>
            <a:off x="1078576" y="3708333"/>
            <a:ext cx="238016" cy="20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5D3C82-192B-883D-1A68-B77CBC07F741}"/>
              </a:ext>
            </a:extLst>
          </p:cNvPr>
          <p:cNvSpPr/>
          <p:nvPr/>
        </p:nvSpPr>
        <p:spPr bwMode="white">
          <a:xfrm>
            <a:off x="1078576" y="4261475"/>
            <a:ext cx="238016" cy="20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B3C855-73DC-9422-C7FE-58411466DA37}"/>
              </a:ext>
            </a:extLst>
          </p:cNvPr>
          <p:cNvSpPr/>
          <p:nvPr/>
        </p:nvSpPr>
        <p:spPr bwMode="white">
          <a:xfrm>
            <a:off x="1078576" y="4814617"/>
            <a:ext cx="238016" cy="20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7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B87299-3763-2EED-F9A9-7ACD55DE36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13143"/>
            <a:ext cx="11520000" cy="3828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9FC12F-169D-A6BD-27FB-E95EFCD61576}"/>
              </a:ext>
            </a:extLst>
          </p:cNvPr>
          <p:cNvSpPr/>
          <p:nvPr/>
        </p:nvSpPr>
        <p:spPr bwMode="white">
          <a:xfrm>
            <a:off x="1102611" y="2270242"/>
            <a:ext cx="257057" cy="209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FD2087-F993-1F26-E655-30AABB2D2CA0}"/>
              </a:ext>
            </a:extLst>
          </p:cNvPr>
          <p:cNvSpPr/>
          <p:nvPr/>
        </p:nvSpPr>
        <p:spPr bwMode="white">
          <a:xfrm>
            <a:off x="1112132" y="3927327"/>
            <a:ext cx="238016" cy="209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13AC35-C73E-15E6-B7A3-AE95D599EB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24457"/>
            <a:ext cx="11520000" cy="389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0C4208-FD56-04FE-4AF6-77486D49C923}"/>
              </a:ext>
            </a:extLst>
          </p:cNvPr>
          <p:cNvSpPr/>
          <p:nvPr/>
        </p:nvSpPr>
        <p:spPr bwMode="white">
          <a:xfrm>
            <a:off x="976661" y="1578340"/>
            <a:ext cx="238016" cy="200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6A9B78-9A55-21B1-097C-EE83798BC3F9}"/>
              </a:ext>
            </a:extLst>
          </p:cNvPr>
          <p:cNvSpPr/>
          <p:nvPr/>
        </p:nvSpPr>
        <p:spPr bwMode="white">
          <a:xfrm>
            <a:off x="967140" y="2675765"/>
            <a:ext cx="257057" cy="209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F223B7-12FC-3059-F0B8-59507494DEF1}"/>
              </a:ext>
            </a:extLst>
          </p:cNvPr>
          <p:cNvSpPr/>
          <p:nvPr/>
        </p:nvSpPr>
        <p:spPr bwMode="white">
          <a:xfrm>
            <a:off x="976661" y="3792276"/>
            <a:ext cx="238016" cy="200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90A40A-6D14-BB2C-FA31-6BBFA55DC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7" y="1230857"/>
            <a:ext cx="11520000" cy="2774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6F2667-A202-6FE6-E816-035D19CC27DC}"/>
              </a:ext>
            </a:extLst>
          </p:cNvPr>
          <p:cNvSpPr/>
          <p:nvPr/>
        </p:nvSpPr>
        <p:spPr bwMode="white">
          <a:xfrm>
            <a:off x="2360271" y="3614756"/>
            <a:ext cx="904462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585EE4-D5B7-6AF8-E327-29D5C6300F3D}"/>
              </a:ext>
            </a:extLst>
          </p:cNvPr>
          <p:cNvSpPr/>
          <p:nvPr/>
        </p:nvSpPr>
        <p:spPr bwMode="white">
          <a:xfrm>
            <a:off x="6273263" y="3614756"/>
            <a:ext cx="952066" cy="228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5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2024-01-21T13:31:38Z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