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FBB4E6-1122-00BB-C13D-4812773A3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52" b="12633"/>
          <a:stretch/>
        </p:blipFill>
        <p:spPr>
          <a:xfrm>
            <a:off x="2845671" y="3385421"/>
            <a:ext cx="6797157" cy="1039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8D3772-97F9-09CA-A28E-4F3534BD4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43822"/>
            <a:ext cx="11520000" cy="4815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1F0AF6-38E4-2BE7-F33F-C6105AC7DB30}"/>
              </a:ext>
            </a:extLst>
          </p:cNvPr>
          <p:cNvSpPr/>
          <p:nvPr/>
        </p:nvSpPr>
        <p:spPr bwMode="white">
          <a:xfrm>
            <a:off x="1093090" y="1478036"/>
            <a:ext cx="247537" cy="19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384A07-991F-F86E-A65F-B76E5332C536}"/>
              </a:ext>
            </a:extLst>
          </p:cNvPr>
          <p:cNvSpPr/>
          <p:nvPr/>
        </p:nvSpPr>
        <p:spPr bwMode="white">
          <a:xfrm>
            <a:off x="1102611" y="2536449"/>
            <a:ext cx="228495" cy="19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A9FA13-C835-E76E-1A66-C273AB359031}"/>
              </a:ext>
            </a:extLst>
          </p:cNvPr>
          <p:cNvSpPr/>
          <p:nvPr/>
        </p:nvSpPr>
        <p:spPr bwMode="white">
          <a:xfrm>
            <a:off x="1093090" y="3594862"/>
            <a:ext cx="247537" cy="19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080F73-53D4-5080-7107-9EC0381900F2}"/>
              </a:ext>
            </a:extLst>
          </p:cNvPr>
          <p:cNvSpPr/>
          <p:nvPr/>
        </p:nvSpPr>
        <p:spPr bwMode="white">
          <a:xfrm>
            <a:off x="1102611" y="4643740"/>
            <a:ext cx="228495" cy="200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6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B59A04-E847-85B8-3E09-1815573AE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" y="676089"/>
            <a:ext cx="11520000" cy="4529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210B39-530B-9FFE-15F6-C99A16881726}"/>
              </a:ext>
            </a:extLst>
          </p:cNvPr>
          <p:cNvSpPr/>
          <p:nvPr/>
        </p:nvSpPr>
        <p:spPr bwMode="white">
          <a:xfrm>
            <a:off x="1576876" y="2726351"/>
            <a:ext cx="238016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C12F96-53A2-8AE6-5F0C-881CD348D000}"/>
              </a:ext>
            </a:extLst>
          </p:cNvPr>
          <p:cNvSpPr/>
          <p:nvPr/>
        </p:nvSpPr>
        <p:spPr bwMode="white">
          <a:xfrm>
            <a:off x="3918958" y="2726351"/>
            <a:ext cx="247537" cy="190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C0C231-EF55-B77A-EE67-62C360123A66}"/>
              </a:ext>
            </a:extLst>
          </p:cNvPr>
          <p:cNvSpPr/>
          <p:nvPr/>
        </p:nvSpPr>
        <p:spPr bwMode="white">
          <a:xfrm>
            <a:off x="6251520" y="2726351"/>
            <a:ext cx="247537" cy="190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3CA7E8-4589-2170-4144-BB440BE28594}"/>
              </a:ext>
            </a:extLst>
          </p:cNvPr>
          <p:cNvSpPr/>
          <p:nvPr/>
        </p:nvSpPr>
        <p:spPr bwMode="white">
          <a:xfrm>
            <a:off x="8603124" y="2726351"/>
            <a:ext cx="228495" cy="190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1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2832E3-4FA2-68B5-4908-D58FD4966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5504"/>
            <a:ext cx="11539900" cy="6381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D3D497-6C9D-31A5-529D-F1BBE646FCF3}"/>
              </a:ext>
            </a:extLst>
          </p:cNvPr>
          <p:cNvSpPr/>
          <p:nvPr/>
        </p:nvSpPr>
        <p:spPr bwMode="white">
          <a:xfrm>
            <a:off x="2439089" y="968562"/>
            <a:ext cx="228890" cy="19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3BBFCE-A9F2-1C70-1F90-0DC634929261}"/>
              </a:ext>
            </a:extLst>
          </p:cNvPr>
          <p:cNvSpPr/>
          <p:nvPr/>
        </p:nvSpPr>
        <p:spPr bwMode="white">
          <a:xfrm>
            <a:off x="3106686" y="2551908"/>
            <a:ext cx="247965" cy="19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D61FDE-A003-7A32-E9B3-8D536BADD1EA}"/>
              </a:ext>
            </a:extLst>
          </p:cNvPr>
          <p:cNvSpPr/>
          <p:nvPr/>
        </p:nvSpPr>
        <p:spPr bwMode="white">
          <a:xfrm>
            <a:off x="3011316" y="3610652"/>
            <a:ext cx="228890" cy="19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D5B4B8-CB70-3A85-036D-4A3733797BDE}"/>
              </a:ext>
            </a:extLst>
          </p:cNvPr>
          <p:cNvSpPr/>
          <p:nvPr/>
        </p:nvSpPr>
        <p:spPr bwMode="white">
          <a:xfrm>
            <a:off x="2925482" y="4144794"/>
            <a:ext cx="228890" cy="19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93D052-C992-5DE8-B032-DAC9CB91407D}"/>
              </a:ext>
            </a:extLst>
          </p:cNvPr>
          <p:cNvSpPr/>
          <p:nvPr/>
        </p:nvSpPr>
        <p:spPr bwMode="white">
          <a:xfrm>
            <a:off x="2925482" y="5203538"/>
            <a:ext cx="238427" cy="19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