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D82732-28C3-4469-D75F-B48CAE8537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07"/>
          <a:stretch/>
        </p:blipFill>
        <p:spPr>
          <a:xfrm>
            <a:off x="2531700" y="1845900"/>
            <a:ext cx="7425100" cy="2778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7D0C7F-A12F-83BF-E51F-FC1D61BCB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87000"/>
            <a:ext cx="11520000" cy="5669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DEB1DE-47FD-4AD8-1046-11C5B7BC78F0}"/>
              </a:ext>
            </a:extLst>
          </p:cNvPr>
          <p:cNvSpPr/>
          <p:nvPr/>
        </p:nvSpPr>
        <p:spPr bwMode="white">
          <a:xfrm>
            <a:off x="1112132" y="1144432"/>
            <a:ext cx="228495" cy="200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FA55A0-EB31-7CAD-0C45-6FFA15DA9B17}"/>
              </a:ext>
            </a:extLst>
          </p:cNvPr>
          <p:cNvSpPr/>
          <p:nvPr/>
        </p:nvSpPr>
        <p:spPr bwMode="white">
          <a:xfrm>
            <a:off x="1112132" y="2087704"/>
            <a:ext cx="228495" cy="190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C7AFB5-8EA6-93E7-2A81-8729AB1B9D95}"/>
              </a:ext>
            </a:extLst>
          </p:cNvPr>
          <p:cNvSpPr/>
          <p:nvPr/>
        </p:nvSpPr>
        <p:spPr bwMode="white">
          <a:xfrm>
            <a:off x="1112132" y="3021448"/>
            <a:ext cx="228495" cy="200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4350E0-FD06-CF39-5016-2725CA25A544}"/>
              </a:ext>
            </a:extLst>
          </p:cNvPr>
          <p:cNvSpPr/>
          <p:nvPr/>
        </p:nvSpPr>
        <p:spPr bwMode="white">
          <a:xfrm>
            <a:off x="1112132" y="4431592"/>
            <a:ext cx="228495" cy="190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39A81D9-9D22-3B39-5C6F-7F1497927263}"/>
              </a:ext>
            </a:extLst>
          </p:cNvPr>
          <p:cNvSpPr/>
          <p:nvPr/>
        </p:nvSpPr>
        <p:spPr bwMode="white">
          <a:xfrm>
            <a:off x="1102611" y="5374865"/>
            <a:ext cx="247537" cy="190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2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B073EC-336F-4B32-7496-5A7D4FDD8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0" y="1083900"/>
            <a:ext cx="11520000" cy="3864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1B3C56-2029-7B3B-EF53-5CD5395074D5}"/>
              </a:ext>
            </a:extLst>
          </p:cNvPr>
          <p:cNvSpPr/>
          <p:nvPr/>
        </p:nvSpPr>
        <p:spPr bwMode="white">
          <a:xfrm>
            <a:off x="1191511" y="3202368"/>
            <a:ext cx="247537" cy="190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D85DC5-A2CE-7F4A-7E20-81CF2E7891A2}"/>
              </a:ext>
            </a:extLst>
          </p:cNvPr>
          <p:cNvSpPr/>
          <p:nvPr/>
        </p:nvSpPr>
        <p:spPr bwMode="white">
          <a:xfrm>
            <a:off x="1201032" y="3669958"/>
            <a:ext cx="228495" cy="20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B56683-1AE3-9559-5848-397FD2E7B028}"/>
              </a:ext>
            </a:extLst>
          </p:cNvPr>
          <p:cNvSpPr/>
          <p:nvPr/>
        </p:nvSpPr>
        <p:spPr bwMode="white">
          <a:xfrm>
            <a:off x="1201032" y="4147091"/>
            <a:ext cx="228495" cy="190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05022A-6222-EAED-4405-C50FE8DF136D}"/>
              </a:ext>
            </a:extLst>
          </p:cNvPr>
          <p:cNvSpPr/>
          <p:nvPr/>
        </p:nvSpPr>
        <p:spPr bwMode="white">
          <a:xfrm>
            <a:off x="1191511" y="4605138"/>
            <a:ext cx="247537" cy="20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0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D6B95F-1518-3E24-A3A7-974D999BC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575900"/>
            <a:ext cx="11520000" cy="530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4C955E-20B1-5F2E-0BE3-1BBEFC200B25}"/>
              </a:ext>
            </a:extLst>
          </p:cNvPr>
          <p:cNvSpPr/>
          <p:nvPr/>
        </p:nvSpPr>
        <p:spPr bwMode="white">
          <a:xfrm>
            <a:off x="1670671" y="1261749"/>
            <a:ext cx="228495" cy="190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CFA618-409E-BF01-3967-A5169B00A2A6}"/>
              </a:ext>
            </a:extLst>
          </p:cNvPr>
          <p:cNvSpPr/>
          <p:nvPr/>
        </p:nvSpPr>
        <p:spPr bwMode="white">
          <a:xfrm>
            <a:off x="5155233" y="1728507"/>
            <a:ext cx="238016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1BFBD5-8C07-F2F9-D86A-8DDC8BBA2513}"/>
              </a:ext>
            </a:extLst>
          </p:cNvPr>
          <p:cNvSpPr/>
          <p:nvPr/>
        </p:nvSpPr>
        <p:spPr bwMode="white">
          <a:xfrm>
            <a:off x="3317746" y="2195266"/>
            <a:ext cx="247537" cy="190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3ED512-72CD-2C41-1879-3EDC1F8B226D}"/>
              </a:ext>
            </a:extLst>
          </p:cNvPr>
          <p:cNvSpPr/>
          <p:nvPr/>
        </p:nvSpPr>
        <p:spPr bwMode="white">
          <a:xfrm>
            <a:off x="1632589" y="2671550"/>
            <a:ext cx="247537" cy="190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7ED089A-7568-C96F-B671-B377934819EA}"/>
              </a:ext>
            </a:extLst>
          </p:cNvPr>
          <p:cNvSpPr/>
          <p:nvPr/>
        </p:nvSpPr>
        <p:spPr bwMode="white">
          <a:xfrm>
            <a:off x="2318076" y="3138309"/>
            <a:ext cx="228495" cy="190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F40D97-4549-4557-8419-7837501EB2E7}"/>
              </a:ext>
            </a:extLst>
          </p:cNvPr>
          <p:cNvSpPr/>
          <p:nvPr/>
        </p:nvSpPr>
        <p:spPr bwMode="white">
          <a:xfrm>
            <a:off x="3127333" y="4081352"/>
            <a:ext cx="323702" cy="190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4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2024-01-21T16:13:22Z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