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1157" y="7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EBC0F8-2A96-BBAF-273D-B83E41F38B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81" b="9164"/>
          <a:stretch/>
        </p:blipFill>
        <p:spPr>
          <a:xfrm>
            <a:off x="4172117" y="3317688"/>
            <a:ext cx="4144266" cy="1151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98D82732-28C3-4469-D75F-B48CAE8537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07" b="64043"/>
          <a:stretch/>
        </p:blipFill>
        <p:spPr>
          <a:xfrm>
            <a:off x="2531700" y="1845900"/>
            <a:ext cx="7425100" cy="998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FEAB87-35A2-6138-9E4D-1D9E1CB5C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62" y="1085214"/>
            <a:ext cx="11520000" cy="2873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4317FD2-6082-5A58-8306-A11F7FB7D1F5}"/>
              </a:ext>
            </a:extLst>
          </p:cNvPr>
          <p:cNvSpPr/>
          <p:nvPr/>
        </p:nvSpPr>
        <p:spPr bwMode="white">
          <a:xfrm>
            <a:off x="2203425" y="3137932"/>
            <a:ext cx="314181" cy="248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14EC384-E46E-4AFB-E16C-FCF49679999C}"/>
              </a:ext>
            </a:extLst>
          </p:cNvPr>
          <p:cNvSpPr/>
          <p:nvPr/>
        </p:nvSpPr>
        <p:spPr bwMode="white">
          <a:xfrm>
            <a:off x="4440781" y="3137932"/>
            <a:ext cx="314181" cy="248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469487A-0D89-361A-FF18-C0F04C58C5B4}"/>
              </a:ext>
            </a:extLst>
          </p:cNvPr>
          <p:cNvSpPr/>
          <p:nvPr/>
        </p:nvSpPr>
        <p:spPr bwMode="white">
          <a:xfrm>
            <a:off x="6963756" y="3137932"/>
            <a:ext cx="590281" cy="248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FC6645A-29AD-F23A-A894-62D4A3D93136}"/>
              </a:ext>
            </a:extLst>
          </p:cNvPr>
          <p:cNvSpPr/>
          <p:nvPr/>
        </p:nvSpPr>
        <p:spPr bwMode="white">
          <a:xfrm>
            <a:off x="9877078" y="3137932"/>
            <a:ext cx="304661" cy="248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F513387-4A08-E5D2-6B9F-EA65B8B7B069}"/>
              </a:ext>
            </a:extLst>
          </p:cNvPr>
          <p:cNvSpPr/>
          <p:nvPr/>
        </p:nvSpPr>
        <p:spPr bwMode="white">
          <a:xfrm>
            <a:off x="3860020" y="3605761"/>
            <a:ext cx="1418578" cy="248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34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544AD1-085D-2CC1-A79E-CB7B80A2B5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69903"/>
            <a:ext cx="11520000" cy="5281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144A3F5-F484-11F6-8390-24E4A82C9B3E}"/>
              </a:ext>
            </a:extLst>
          </p:cNvPr>
          <p:cNvSpPr/>
          <p:nvPr/>
        </p:nvSpPr>
        <p:spPr bwMode="white">
          <a:xfrm>
            <a:off x="2882975" y="3839383"/>
            <a:ext cx="238016" cy="190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EEEFD33-71F8-0912-9A89-2F95137B69FE}"/>
              </a:ext>
            </a:extLst>
          </p:cNvPr>
          <p:cNvSpPr/>
          <p:nvPr/>
        </p:nvSpPr>
        <p:spPr bwMode="white">
          <a:xfrm>
            <a:off x="2549752" y="4316011"/>
            <a:ext cx="247537" cy="1906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AED91C-1790-9582-C474-72BCE902BF9B}"/>
              </a:ext>
            </a:extLst>
          </p:cNvPr>
          <p:cNvSpPr/>
          <p:nvPr/>
        </p:nvSpPr>
        <p:spPr bwMode="white">
          <a:xfrm>
            <a:off x="5206016" y="4773573"/>
            <a:ext cx="238016" cy="200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79A9B79-40AD-0FC6-EFE0-FFF1F79C365B}"/>
              </a:ext>
            </a:extLst>
          </p:cNvPr>
          <p:cNvSpPr/>
          <p:nvPr/>
        </p:nvSpPr>
        <p:spPr bwMode="white">
          <a:xfrm>
            <a:off x="4596694" y="5240668"/>
            <a:ext cx="247537" cy="200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995C49B-0E00-2B27-CF29-69E4F55F619D}"/>
              </a:ext>
            </a:extLst>
          </p:cNvPr>
          <p:cNvSpPr/>
          <p:nvPr/>
        </p:nvSpPr>
        <p:spPr bwMode="white">
          <a:xfrm>
            <a:off x="2406942" y="5707763"/>
            <a:ext cx="228495" cy="2001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10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B625BE-CAB2-E141-BCFF-C6C95ED774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28" y="1290165"/>
            <a:ext cx="11520000" cy="2448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DFEE85A-6EEB-0EEC-8692-139168268903}"/>
              </a:ext>
            </a:extLst>
          </p:cNvPr>
          <p:cNvSpPr/>
          <p:nvPr/>
        </p:nvSpPr>
        <p:spPr bwMode="white">
          <a:xfrm>
            <a:off x="1190960" y="1957076"/>
            <a:ext cx="228495" cy="190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162A5C8-C1AD-DB4E-E80A-254325CD7667}"/>
              </a:ext>
            </a:extLst>
          </p:cNvPr>
          <p:cNvSpPr/>
          <p:nvPr/>
        </p:nvSpPr>
        <p:spPr bwMode="white">
          <a:xfrm>
            <a:off x="1200480" y="2433441"/>
            <a:ext cx="218975" cy="190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B515E2-3D70-3C3A-5294-4E545163785A}"/>
              </a:ext>
            </a:extLst>
          </p:cNvPr>
          <p:cNvSpPr/>
          <p:nvPr/>
        </p:nvSpPr>
        <p:spPr bwMode="white">
          <a:xfrm>
            <a:off x="1200480" y="2900278"/>
            <a:ext cx="218975" cy="190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FAC8160-27EC-DDE6-0A35-60A13B916BDE}"/>
              </a:ext>
            </a:extLst>
          </p:cNvPr>
          <p:cNvSpPr/>
          <p:nvPr/>
        </p:nvSpPr>
        <p:spPr bwMode="white">
          <a:xfrm>
            <a:off x="1190960" y="3357589"/>
            <a:ext cx="228495" cy="200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22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AF784C-38FE-5911-90BF-05988C3315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4" y="609382"/>
            <a:ext cx="11520000" cy="5206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AAC8023-9D06-4C79-08D1-5C03386B3DEB}"/>
              </a:ext>
            </a:extLst>
          </p:cNvPr>
          <p:cNvSpPr/>
          <p:nvPr/>
        </p:nvSpPr>
        <p:spPr bwMode="white">
          <a:xfrm>
            <a:off x="1812509" y="3575108"/>
            <a:ext cx="2169674" cy="247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DBFE026-9760-54A2-5BB8-C52671B07DF5}"/>
              </a:ext>
            </a:extLst>
          </p:cNvPr>
          <p:cNvSpPr/>
          <p:nvPr/>
        </p:nvSpPr>
        <p:spPr bwMode="white">
          <a:xfrm>
            <a:off x="7638118" y="3575108"/>
            <a:ext cx="1348914" cy="200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CC41F05-3016-E4CC-DC39-972534142463}"/>
              </a:ext>
            </a:extLst>
          </p:cNvPr>
          <p:cNvSpPr/>
          <p:nvPr/>
        </p:nvSpPr>
        <p:spPr bwMode="white">
          <a:xfrm>
            <a:off x="2204395" y="4042377"/>
            <a:ext cx="1777788" cy="247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35675A9D-E8A3-AEC0-0A53-9D2B60F14DC8}"/>
              </a:ext>
            </a:extLst>
          </p:cNvPr>
          <p:cNvSpPr/>
          <p:nvPr/>
        </p:nvSpPr>
        <p:spPr bwMode="white">
          <a:xfrm>
            <a:off x="7352497" y="4042377"/>
            <a:ext cx="1785259" cy="190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BEA981E-7265-81B3-24A8-733F8F2B2C56}"/>
              </a:ext>
            </a:extLst>
          </p:cNvPr>
          <p:cNvSpPr/>
          <p:nvPr/>
        </p:nvSpPr>
        <p:spPr bwMode="white">
          <a:xfrm>
            <a:off x="1125986" y="4976915"/>
            <a:ext cx="228495" cy="200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0523006-59DA-12E6-377D-45BD17BFD5E8}"/>
              </a:ext>
            </a:extLst>
          </p:cNvPr>
          <p:cNvSpPr/>
          <p:nvPr/>
        </p:nvSpPr>
        <p:spPr bwMode="white">
          <a:xfrm>
            <a:off x="1135506" y="5444183"/>
            <a:ext cx="218975" cy="200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29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2024-01-21T16:17:39Z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