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1061" y="6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BF67D90-5922-E06E-D0B9-B2656BAB3F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89" b="12573"/>
          <a:stretch/>
        </p:blipFill>
        <p:spPr>
          <a:xfrm>
            <a:off x="1883909" y="3248973"/>
            <a:ext cx="8664731" cy="1273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042F4828-C309-B298-DEB7-841BCDF141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61" b="63906"/>
          <a:stretch/>
        </p:blipFill>
        <p:spPr>
          <a:xfrm>
            <a:off x="2547146" y="1941663"/>
            <a:ext cx="7338259" cy="995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8C7232C-5CB4-DC2D-D18C-E4D8A9E567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5044"/>
            <a:ext cx="11520000" cy="4702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48E6DC4-CE15-690D-1610-E528F0C54A49}"/>
              </a:ext>
            </a:extLst>
          </p:cNvPr>
          <p:cNvSpPr/>
          <p:nvPr/>
        </p:nvSpPr>
        <p:spPr bwMode="white">
          <a:xfrm>
            <a:off x="3339966" y="1369124"/>
            <a:ext cx="418909" cy="143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DF14D03-7488-4CF3-F569-48D422E89E95}"/>
              </a:ext>
            </a:extLst>
          </p:cNvPr>
          <p:cNvSpPr/>
          <p:nvPr/>
        </p:nvSpPr>
        <p:spPr bwMode="white">
          <a:xfrm>
            <a:off x="1340628" y="1827019"/>
            <a:ext cx="714049" cy="200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0FD42FD-258D-D22D-1113-E715EE4F1DCB}"/>
              </a:ext>
            </a:extLst>
          </p:cNvPr>
          <p:cNvSpPr/>
          <p:nvPr/>
        </p:nvSpPr>
        <p:spPr bwMode="white">
          <a:xfrm>
            <a:off x="4834710" y="2332612"/>
            <a:ext cx="609322" cy="200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D6F8E2C-F2FB-DAEA-3802-840BD32AF6A8}"/>
              </a:ext>
            </a:extLst>
          </p:cNvPr>
          <p:cNvSpPr/>
          <p:nvPr/>
        </p:nvSpPr>
        <p:spPr bwMode="white">
          <a:xfrm>
            <a:off x="2149884" y="2857284"/>
            <a:ext cx="285619" cy="181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76557FA-4E9A-808F-4657-B9F9CB261FCE}"/>
              </a:ext>
            </a:extLst>
          </p:cNvPr>
          <p:cNvSpPr/>
          <p:nvPr/>
        </p:nvSpPr>
        <p:spPr bwMode="white">
          <a:xfrm>
            <a:off x="1340628" y="3353337"/>
            <a:ext cx="799735" cy="200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BBB6441-B13A-71B6-72C2-19E399F93C7E}"/>
              </a:ext>
            </a:extLst>
          </p:cNvPr>
          <p:cNvSpPr/>
          <p:nvPr/>
        </p:nvSpPr>
        <p:spPr bwMode="white">
          <a:xfrm>
            <a:off x="1102611" y="4450378"/>
            <a:ext cx="247537" cy="190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E92DFB9-15D6-A40D-17B7-796F39D247EE}"/>
              </a:ext>
            </a:extLst>
          </p:cNvPr>
          <p:cNvSpPr/>
          <p:nvPr/>
        </p:nvSpPr>
        <p:spPr bwMode="white">
          <a:xfrm>
            <a:off x="6672198" y="4450378"/>
            <a:ext cx="247537" cy="190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6DE2BA2-79BB-A763-F484-9219686EBDE5}"/>
              </a:ext>
            </a:extLst>
          </p:cNvPr>
          <p:cNvSpPr/>
          <p:nvPr/>
        </p:nvSpPr>
        <p:spPr bwMode="white">
          <a:xfrm>
            <a:off x="1112132" y="4955971"/>
            <a:ext cx="228495" cy="200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371D578-FF26-B1F9-ACD6-19A5D2E068A7}"/>
              </a:ext>
            </a:extLst>
          </p:cNvPr>
          <p:cNvSpPr/>
          <p:nvPr/>
        </p:nvSpPr>
        <p:spPr bwMode="white">
          <a:xfrm>
            <a:off x="6681719" y="4955971"/>
            <a:ext cx="228496" cy="200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99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D5836C9-16A4-3400-FC14-BA0B465319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16591"/>
            <a:ext cx="11520000" cy="3530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54A7991-D172-6122-A26F-5C260EEE5398}"/>
              </a:ext>
            </a:extLst>
          </p:cNvPr>
          <p:cNvSpPr/>
          <p:nvPr/>
        </p:nvSpPr>
        <p:spPr bwMode="white">
          <a:xfrm>
            <a:off x="1340628" y="3578645"/>
            <a:ext cx="2627702" cy="276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86A6649-216A-524E-9271-9DE108C38176}"/>
              </a:ext>
            </a:extLst>
          </p:cNvPr>
          <p:cNvSpPr/>
          <p:nvPr/>
        </p:nvSpPr>
        <p:spPr bwMode="white">
          <a:xfrm>
            <a:off x="7033983" y="3578645"/>
            <a:ext cx="2208793" cy="219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30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390EDD9-1881-AEBB-FB63-161DF7DAA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98539"/>
            <a:ext cx="11520000" cy="5020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0FB4402-7019-4D56-B0E1-4F441AF58A8C}"/>
              </a:ext>
            </a:extLst>
          </p:cNvPr>
          <p:cNvSpPr/>
          <p:nvPr/>
        </p:nvSpPr>
        <p:spPr bwMode="white">
          <a:xfrm>
            <a:off x="4596694" y="3837831"/>
            <a:ext cx="913983" cy="857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B95CFAE-1949-FA0D-1C5C-C448843506A8}"/>
              </a:ext>
            </a:extLst>
          </p:cNvPr>
          <p:cNvSpPr/>
          <p:nvPr/>
        </p:nvSpPr>
        <p:spPr bwMode="white">
          <a:xfrm>
            <a:off x="8376396" y="4390416"/>
            <a:ext cx="923504" cy="866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8F81C3C-75E2-2092-A7FB-028469FEF9A6}"/>
              </a:ext>
            </a:extLst>
          </p:cNvPr>
          <p:cNvSpPr/>
          <p:nvPr/>
        </p:nvSpPr>
        <p:spPr bwMode="white">
          <a:xfrm>
            <a:off x="4130181" y="4676236"/>
            <a:ext cx="923504" cy="857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4416533-A105-B06A-6612-1AB657390B99}"/>
              </a:ext>
            </a:extLst>
          </p:cNvPr>
          <p:cNvSpPr/>
          <p:nvPr/>
        </p:nvSpPr>
        <p:spPr bwMode="white">
          <a:xfrm>
            <a:off x="9442710" y="4647654"/>
            <a:ext cx="923504" cy="866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18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640E530-44A6-323B-1912-8503E60E7F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446678"/>
            <a:ext cx="11520000" cy="2588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FCC673A-21B2-ED84-DB64-B8988E7B3447}"/>
              </a:ext>
            </a:extLst>
          </p:cNvPr>
          <p:cNvSpPr/>
          <p:nvPr/>
        </p:nvSpPr>
        <p:spPr bwMode="white">
          <a:xfrm>
            <a:off x="967140" y="2134504"/>
            <a:ext cx="228495" cy="191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663FDEC-1EA9-5825-2B2D-100D0C0D9277}"/>
              </a:ext>
            </a:extLst>
          </p:cNvPr>
          <p:cNvSpPr/>
          <p:nvPr/>
        </p:nvSpPr>
        <p:spPr bwMode="white">
          <a:xfrm>
            <a:off x="967140" y="2640821"/>
            <a:ext cx="218975" cy="191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48FBEF4-C1A6-CE3A-F93C-6BF43CAD0B6A}"/>
              </a:ext>
            </a:extLst>
          </p:cNvPr>
          <p:cNvSpPr/>
          <p:nvPr/>
        </p:nvSpPr>
        <p:spPr bwMode="white">
          <a:xfrm>
            <a:off x="967140" y="3147138"/>
            <a:ext cx="228495" cy="200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2E95937-74D1-7BD9-5DF7-AF9AD9D8D0BE}"/>
              </a:ext>
            </a:extLst>
          </p:cNvPr>
          <p:cNvSpPr/>
          <p:nvPr/>
        </p:nvSpPr>
        <p:spPr bwMode="white">
          <a:xfrm>
            <a:off x="967140" y="3663008"/>
            <a:ext cx="218975" cy="191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4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2024-01-21T15:56:21Z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