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8" d="100"/>
          <a:sy n="68" d="100"/>
        </p:scale>
        <p:origin x="677" y="4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124B362-17AE-FA00-9F73-49CD16987E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64" b="19721"/>
          <a:stretch/>
        </p:blipFill>
        <p:spPr>
          <a:xfrm>
            <a:off x="4178556" y="3451840"/>
            <a:ext cx="4075437" cy="8313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>
            <a:extLst>
              <a:ext uri="{FF2B5EF4-FFF2-40B4-BE49-F238E27FC236}">
                <a16:creationId xmlns:a16="http://schemas.microsoft.com/office/drawing/2014/main" id="{042F4828-C309-B298-DEB7-841BCDF141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61" b="63906"/>
          <a:stretch/>
        </p:blipFill>
        <p:spPr>
          <a:xfrm>
            <a:off x="2547146" y="1941663"/>
            <a:ext cx="7338259" cy="9955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82F9662-7525-7575-5659-64AA1C8FD5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69600"/>
            <a:ext cx="11520000" cy="37037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2AC69D3-AFDD-903F-56D4-4533379BDEA0}"/>
              </a:ext>
            </a:extLst>
          </p:cNvPr>
          <p:cNvSpPr/>
          <p:nvPr/>
        </p:nvSpPr>
        <p:spPr bwMode="white">
          <a:xfrm>
            <a:off x="10513240" y="924443"/>
            <a:ext cx="1464272" cy="6221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C0C010D-0620-2392-6312-FFB5E39A5EA2}"/>
              </a:ext>
            </a:extLst>
          </p:cNvPr>
          <p:cNvSpPr/>
          <p:nvPr/>
        </p:nvSpPr>
        <p:spPr bwMode="white">
          <a:xfrm>
            <a:off x="1112132" y="2235917"/>
            <a:ext cx="228495" cy="1904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91FF496-953A-6D52-21FE-44ADC2AA3D75}"/>
              </a:ext>
            </a:extLst>
          </p:cNvPr>
          <p:cNvSpPr/>
          <p:nvPr/>
        </p:nvSpPr>
        <p:spPr bwMode="white">
          <a:xfrm>
            <a:off x="6462743" y="2226396"/>
            <a:ext cx="247537" cy="1999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69AAE20-76F4-F810-ECD5-1091457D0088}"/>
              </a:ext>
            </a:extLst>
          </p:cNvPr>
          <p:cNvSpPr/>
          <p:nvPr/>
        </p:nvSpPr>
        <p:spPr bwMode="white">
          <a:xfrm>
            <a:off x="1102611" y="3759307"/>
            <a:ext cx="247537" cy="1904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37330DF-B065-3F82-4B7C-FF5643409D74}"/>
              </a:ext>
            </a:extLst>
          </p:cNvPr>
          <p:cNvSpPr/>
          <p:nvPr/>
        </p:nvSpPr>
        <p:spPr bwMode="white">
          <a:xfrm>
            <a:off x="6462743" y="3759307"/>
            <a:ext cx="247537" cy="1904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01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0C15C7E-2EEB-2EB8-E738-E6C49B4231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11" y="755111"/>
            <a:ext cx="11520000" cy="48722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1B269F7-D444-EB93-AEE6-9177E297DEEE}"/>
              </a:ext>
            </a:extLst>
          </p:cNvPr>
          <p:cNvSpPr/>
          <p:nvPr/>
        </p:nvSpPr>
        <p:spPr bwMode="white">
          <a:xfrm>
            <a:off x="1281735" y="2309275"/>
            <a:ext cx="8663801" cy="1916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508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E131728-B408-5E27-294F-8F11AB584D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58311"/>
            <a:ext cx="11520000" cy="33569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6C09A16-3881-1D5E-D126-954A90F42191}"/>
              </a:ext>
            </a:extLst>
          </p:cNvPr>
          <p:cNvSpPr/>
          <p:nvPr/>
        </p:nvSpPr>
        <p:spPr bwMode="white">
          <a:xfrm>
            <a:off x="1112132" y="1654486"/>
            <a:ext cx="228495" cy="2098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FBF3E27-8BFC-8ED9-F0E0-73106250E3C9}"/>
              </a:ext>
            </a:extLst>
          </p:cNvPr>
          <p:cNvSpPr/>
          <p:nvPr/>
        </p:nvSpPr>
        <p:spPr bwMode="white">
          <a:xfrm>
            <a:off x="1112132" y="2217149"/>
            <a:ext cx="228495" cy="1907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17AA912-B4C5-A1FB-1D06-8B979DE1E626}"/>
              </a:ext>
            </a:extLst>
          </p:cNvPr>
          <p:cNvSpPr/>
          <p:nvPr/>
        </p:nvSpPr>
        <p:spPr bwMode="white">
          <a:xfrm>
            <a:off x="1112132" y="2779812"/>
            <a:ext cx="228495" cy="1907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2807329-928C-D0C3-EE4B-14532E0C2D9F}"/>
              </a:ext>
            </a:extLst>
          </p:cNvPr>
          <p:cNvSpPr/>
          <p:nvPr/>
        </p:nvSpPr>
        <p:spPr bwMode="white">
          <a:xfrm>
            <a:off x="1112132" y="3342475"/>
            <a:ext cx="228495" cy="1907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261261E-776B-BBBB-7B18-99702372FA0E}"/>
              </a:ext>
            </a:extLst>
          </p:cNvPr>
          <p:cNvSpPr/>
          <p:nvPr/>
        </p:nvSpPr>
        <p:spPr bwMode="white">
          <a:xfrm>
            <a:off x="1112132" y="3895601"/>
            <a:ext cx="228495" cy="1907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701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0444313-5391-353C-82CB-206A529220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44" y="800266"/>
            <a:ext cx="11520000" cy="34394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729333F-4738-9A7E-EA34-F01779C070CE}"/>
              </a:ext>
            </a:extLst>
          </p:cNvPr>
          <p:cNvSpPr/>
          <p:nvPr/>
        </p:nvSpPr>
        <p:spPr bwMode="white">
          <a:xfrm>
            <a:off x="1168576" y="1572006"/>
            <a:ext cx="228495" cy="200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B3FE849-487E-5198-4F79-1403367DA940}"/>
              </a:ext>
            </a:extLst>
          </p:cNvPr>
          <p:cNvSpPr/>
          <p:nvPr/>
        </p:nvSpPr>
        <p:spPr bwMode="white">
          <a:xfrm>
            <a:off x="1178096" y="2134137"/>
            <a:ext cx="218975" cy="190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E96ABE1-B447-293B-4804-09E81B47E25A}"/>
              </a:ext>
            </a:extLst>
          </p:cNvPr>
          <p:cNvSpPr/>
          <p:nvPr/>
        </p:nvSpPr>
        <p:spPr bwMode="white">
          <a:xfrm>
            <a:off x="1168576" y="2686741"/>
            <a:ext cx="228495" cy="200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FD3D24B-A916-4460-8BB5-941E349A6F30}"/>
              </a:ext>
            </a:extLst>
          </p:cNvPr>
          <p:cNvSpPr/>
          <p:nvPr/>
        </p:nvSpPr>
        <p:spPr bwMode="white">
          <a:xfrm>
            <a:off x="1178096" y="3248873"/>
            <a:ext cx="218975" cy="200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D74603C-9278-8877-6487-58995139809A}"/>
              </a:ext>
            </a:extLst>
          </p:cNvPr>
          <p:cNvSpPr/>
          <p:nvPr/>
        </p:nvSpPr>
        <p:spPr bwMode="white">
          <a:xfrm>
            <a:off x="1168576" y="3811005"/>
            <a:ext cx="228495" cy="190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064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2024-01-21T15:57:55Z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