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77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FC9427-98C9-6A07-F194-A4C2E387B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91" b="25672"/>
          <a:stretch/>
        </p:blipFill>
        <p:spPr>
          <a:xfrm>
            <a:off x="4204059" y="3372829"/>
            <a:ext cx="4024431" cy="87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42F4828-C309-B298-DEB7-841BCDF14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1" b="63906"/>
          <a:stretch/>
        </p:blipFill>
        <p:spPr>
          <a:xfrm>
            <a:off x="2547146" y="1941663"/>
            <a:ext cx="7338259" cy="99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93C079-6ADE-212D-F1F7-2A9C87E86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0" y="653077"/>
            <a:ext cx="11520000" cy="252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E6479D-948A-4C78-B363-A32302612103}"/>
              </a:ext>
            </a:extLst>
          </p:cNvPr>
          <p:cNvSpPr/>
          <p:nvPr/>
        </p:nvSpPr>
        <p:spPr bwMode="white">
          <a:xfrm>
            <a:off x="1076962" y="1474910"/>
            <a:ext cx="228495" cy="191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D016CE-CF08-3DE8-1C62-A00258FD392F}"/>
              </a:ext>
            </a:extLst>
          </p:cNvPr>
          <p:cNvSpPr/>
          <p:nvPr/>
        </p:nvSpPr>
        <p:spPr bwMode="white">
          <a:xfrm>
            <a:off x="6684631" y="1474910"/>
            <a:ext cx="218975" cy="191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F53827-5F3E-1E41-933C-60B5F3505200}"/>
              </a:ext>
            </a:extLst>
          </p:cNvPr>
          <p:cNvSpPr/>
          <p:nvPr/>
        </p:nvSpPr>
        <p:spPr bwMode="white">
          <a:xfrm>
            <a:off x="1076962" y="2096064"/>
            <a:ext cx="228495" cy="191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E7DB29-7AE6-D280-596B-292CC293C78A}"/>
              </a:ext>
            </a:extLst>
          </p:cNvPr>
          <p:cNvSpPr/>
          <p:nvPr/>
        </p:nvSpPr>
        <p:spPr bwMode="white">
          <a:xfrm>
            <a:off x="6684631" y="2096064"/>
            <a:ext cx="218975" cy="191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B923E5-9221-B21E-CBA6-61FFA6DD908F}"/>
              </a:ext>
            </a:extLst>
          </p:cNvPr>
          <p:cNvSpPr/>
          <p:nvPr/>
        </p:nvSpPr>
        <p:spPr bwMode="white">
          <a:xfrm>
            <a:off x="1086482" y="2717217"/>
            <a:ext cx="218975" cy="20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1C3A4B-AFB6-E3BD-D7C0-B409F3A13A98}"/>
              </a:ext>
            </a:extLst>
          </p:cNvPr>
          <p:cNvSpPr/>
          <p:nvPr/>
        </p:nvSpPr>
        <p:spPr bwMode="white">
          <a:xfrm>
            <a:off x="6684631" y="2717217"/>
            <a:ext cx="228495" cy="20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B21E1AB4-E4EF-5963-DC7D-B2424DCBB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0" y="3175915"/>
            <a:ext cx="11520000" cy="2844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0D02A5B-8C0D-1B10-6986-36DC18845A71}"/>
              </a:ext>
            </a:extLst>
          </p:cNvPr>
          <p:cNvSpPr/>
          <p:nvPr/>
        </p:nvSpPr>
        <p:spPr bwMode="white">
          <a:xfrm>
            <a:off x="4218780" y="4264233"/>
            <a:ext cx="257057" cy="190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190952B-A8BD-EFE0-8D25-12B6532C0065}"/>
              </a:ext>
            </a:extLst>
          </p:cNvPr>
          <p:cNvSpPr/>
          <p:nvPr/>
        </p:nvSpPr>
        <p:spPr bwMode="white">
          <a:xfrm>
            <a:off x="6418053" y="4264233"/>
            <a:ext cx="257057" cy="190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E807B92-26A0-9AEB-D820-73BD28F23E4E}"/>
              </a:ext>
            </a:extLst>
          </p:cNvPr>
          <p:cNvSpPr/>
          <p:nvPr/>
        </p:nvSpPr>
        <p:spPr bwMode="white">
          <a:xfrm>
            <a:off x="8921987" y="4264233"/>
            <a:ext cx="247537" cy="190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B9229EB-99D5-BF9F-0902-04BB33E911B3}"/>
              </a:ext>
            </a:extLst>
          </p:cNvPr>
          <p:cNvSpPr/>
          <p:nvPr/>
        </p:nvSpPr>
        <p:spPr bwMode="white">
          <a:xfrm>
            <a:off x="3980763" y="5371645"/>
            <a:ext cx="304661" cy="143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F3884EA-3FB5-C33C-7D05-AEA91510FEB7}"/>
              </a:ext>
            </a:extLst>
          </p:cNvPr>
          <p:cNvSpPr/>
          <p:nvPr/>
        </p:nvSpPr>
        <p:spPr bwMode="white">
          <a:xfrm>
            <a:off x="5989623" y="5371645"/>
            <a:ext cx="304661" cy="143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FF170F6-EF9E-6D93-4F72-F8E3FAB384DD}"/>
              </a:ext>
            </a:extLst>
          </p:cNvPr>
          <p:cNvSpPr/>
          <p:nvPr/>
        </p:nvSpPr>
        <p:spPr bwMode="white">
          <a:xfrm>
            <a:off x="8236499" y="5371645"/>
            <a:ext cx="304661" cy="143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8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A5C9F8-A2E5-F036-D3F2-0FDD4A958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55200"/>
            <a:ext cx="11520000" cy="3464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67BD55-035F-A75D-08D3-90005C8B345F}"/>
              </a:ext>
            </a:extLst>
          </p:cNvPr>
          <p:cNvSpPr/>
          <p:nvPr/>
        </p:nvSpPr>
        <p:spPr bwMode="white">
          <a:xfrm>
            <a:off x="1868669" y="2813245"/>
            <a:ext cx="913983" cy="362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D7FED1-20EC-AAD1-9B50-0DA6D83DBA5E}"/>
              </a:ext>
            </a:extLst>
          </p:cNvPr>
          <p:cNvSpPr/>
          <p:nvPr/>
        </p:nvSpPr>
        <p:spPr bwMode="white">
          <a:xfrm>
            <a:off x="4820074" y="2813245"/>
            <a:ext cx="866380" cy="534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07B61941-AE69-1744-FD60-ADF902207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3" y="3347675"/>
            <a:ext cx="11520000" cy="3621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FF3AE2-3631-5DEB-56D5-6E5F0E888C2E}"/>
              </a:ext>
            </a:extLst>
          </p:cNvPr>
          <p:cNvSpPr/>
          <p:nvPr/>
        </p:nvSpPr>
        <p:spPr bwMode="white">
          <a:xfrm>
            <a:off x="2095170" y="4405435"/>
            <a:ext cx="980628" cy="524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7A0DAC-9336-7B62-0C28-A8C094CBD80B}"/>
              </a:ext>
            </a:extLst>
          </p:cNvPr>
          <p:cNvSpPr/>
          <p:nvPr/>
        </p:nvSpPr>
        <p:spPr bwMode="white">
          <a:xfrm>
            <a:off x="5684460" y="4395905"/>
            <a:ext cx="809256" cy="362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B6A527-EB6C-40A0-D2E7-74AB3C4A4515}"/>
              </a:ext>
            </a:extLst>
          </p:cNvPr>
          <p:cNvSpPr/>
          <p:nvPr/>
        </p:nvSpPr>
        <p:spPr bwMode="white">
          <a:xfrm>
            <a:off x="1885716" y="6158839"/>
            <a:ext cx="809256" cy="362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7AAAD4D-06C8-EFD0-75C2-201EF7696618}"/>
              </a:ext>
            </a:extLst>
          </p:cNvPr>
          <p:cNvSpPr/>
          <p:nvPr/>
        </p:nvSpPr>
        <p:spPr bwMode="white">
          <a:xfrm>
            <a:off x="5227468" y="6158839"/>
            <a:ext cx="1085355" cy="533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5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55063A-4B25-5158-051D-1726D10F6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" y="993047"/>
            <a:ext cx="11520000" cy="334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B8F2BF-47C8-D608-CA8C-761AE05F5B3F}"/>
              </a:ext>
            </a:extLst>
          </p:cNvPr>
          <p:cNvSpPr/>
          <p:nvPr/>
        </p:nvSpPr>
        <p:spPr bwMode="white">
          <a:xfrm>
            <a:off x="2066400" y="3680094"/>
            <a:ext cx="6514892" cy="53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2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