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9" d="100"/>
          <a:sy n="69" d="100"/>
        </p:scale>
        <p:origin x="643" y="4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8BB800A-82B8-4FBB-394D-F4A71E98F0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14" b="19382"/>
          <a:stretch/>
        </p:blipFill>
        <p:spPr>
          <a:xfrm>
            <a:off x="2724059" y="3381980"/>
            <a:ext cx="6770125" cy="955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042F4828-C309-B298-DEB7-841BCDF141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61" b="63906"/>
          <a:stretch/>
        </p:blipFill>
        <p:spPr>
          <a:xfrm>
            <a:off x="2547146" y="1941663"/>
            <a:ext cx="7338259" cy="9955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D436FCD-F02D-AA88-BD12-256217AD19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50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2CEE204-56DE-D8D8-FA5E-A3F54D56B8E2}"/>
              </a:ext>
            </a:extLst>
          </p:cNvPr>
          <p:cNvSpPr/>
          <p:nvPr/>
        </p:nvSpPr>
        <p:spPr bwMode="white">
          <a:xfrm>
            <a:off x="2797289" y="2350200"/>
            <a:ext cx="856859" cy="361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04C06C6-BAF1-C187-E100-5B68C1A6098A}"/>
              </a:ext>
            </a:extLst>
          </p:cNvPr>
          <p:cNvSpPr/>
          <p:nvPr/>
        </p:nvSpPr>
        <p:spPr bwMode="white">
          <a:xfrm>
            <a:off x="4301553" y="3064387"/>
            <a:ext cx="1066314" cy="361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139A5EE-3703-512A-21C2-305816F90437}"/>
              </a:ext>
            </a:extLst>
          </p:cNvPr>
          <p:cNvSpPr/>
          <p:nvPr/>
        </p:nvSpPr>
        <p:spPr bwMode="white">
          <a:xfrm>
            <a:off x="2863933" y="3788096"/>
            <a:ext cx="552198" cy="361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9CEE5FC-8E0C-3911-D52A-C0D16DE47EC0}"/>
              </a:ext>
            </a:extLst>
          </p:cNvPr>
          <p:cNvSpPr/>
          <p:nvPr/>
        </p:nvSpPr>
        <p:spPr bwMode="white">
          <a:xfrm>
            <a:off x="4406280" y="4511806"/>
            <a:ext cx="809256" cy="361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5C2DDF5-CC26-FD7D-28DC-1FC03F0CE878}"/>
              </a:ext>
            </a:extLst>
          </p:cNvPr>
          <p:cNvSpPr/>
          <p:nvPr/>
        </p:nvSpPr>
        <p:spPr bwMode="white">
          <a:xfrm>
            <a:off x="4491966" y="5302173"/>
            <a:ext cx="971107" cy="457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66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2ED71AA-B033-686D-D2D1-D8B28DC0F3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39863"/>
            <a:ext cx="11520000" cy="3443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686AFC6-4F6F-29E2-572F-8BEE1B1FBD9C}"/>
              </a:ext>
            </a:extLst>
          </p:cNvPr>
          <p:cNvSpPr/>
          <p:nvPr/>
        </p:nvSpPr>
        <p:spPr bwMode="white">
          <a:xfrm>
            <a:off x="1112132" y="1521747"/>
            <a:ext cx="228495" cy="200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296FE9A-B8E5-C8FF-CAF4-C64BCDAAE456}"/>
              </a:ext>
            </a:extLst>
          </p:cNvPr>
          <p:cNvSpPr/>
          <p:nvPr/>
        </p:nvSpPr>
        <p:spPr bwMode="white">
          <a:xfrm>
            <a:off x="6053355" y="1521747"/>
            <a:ext cx="238016" cy="200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A4EEB3A-FB5D-FE48-DCA6-1A444767CE76}"/>
              </a:ext>
            </a:extLst>
          </p:cNvPr>
          <p:cNvSpPr/>
          <p:nvPr/>
        </p:nvSpPr>
        <p:spPr bwMode="white">
          <a:xfrm>
            <a:off x="1102611" y="1931928"/>
            <a:ext cx="247537" cy="200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32CF9CB-312E-6DE7-51E0-973F8A466A86}"/>
              </a:ext>
            </a:extLst>
          </p:cNvPr>
          <p:cNvSpPr/>
          <p:nvPr/>
        </p:nvSpPr>
        <p:spPr bwMode="white">
          <a:xfrm>
            <a:off x="6053355" y="1931928"/>
            <a:ext cx="238016" cy="200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00F0454-6F3A-B2E3-33FF-E4ED00D387DD}"/>
              </a:ext>
            </a:extLst>
          </p:cNvPr>
          <p:cNvSpPr/>
          <p:nvPr/>
        </p:nvSpPr>
        <p:spPr bwMode="white">
          <a:xfrm>
            <a:off x="1112132" y="2351648"/>
            <a:ext cx="228495" cy="190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88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202DCA5-8570-1DEA-11E6-9983C50AE3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49" y="1073678"/>
            <a:ext cx="11520000" cy="3373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5751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303FD04-4D43-08D7-24AB-666D8304A5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129435"/>
            <a:ext cx="11520000" cy="3567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5689636-6416-4432-B6D4-A0E81AA6A3C8}"/>
              </a:ext>
            </a:extLst>
          </p:cNvPr>
          <p:cNvSpPr/>
          <p:nvPr/>
        </p:nvSpPr>
        <p:spPr bwMode="white">
          <a:xfrm>
            <a:off x="3337785" y="1663603"/>
            <a:ext cx="628363" cy="200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7C71FF6-4BC2-AF25-9CA8-5924C789C831}"/>
              </a:ext>
            </a:extLst>
          </p:cNvPr>
          <p:cNvSpPr/>
          <p:nvPr/>
        </p:nvSpPr>
        <p:spPr bwMode="white">
          <a:xfrm>
            <a:off x="6546247" y="2131001"/>
            <a:ext cx="447471" cy="190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BD3F461-7232-696E-6CC8-83E51B48CA84}"/>
              </a:ext>
            </a:extLst>
          </p:cNvPr>
          <p:cNvSpPr/>
          <p:nvPr/>
        </p:nvSpPr>
        <p:spPr bwMode="white">
          <a:xfrm>
            <a:off x="2347636" y="2903638"/>
            <a:ext cx="247537" cy="200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66DB173-FF23-6875-2922-DD57200021D7}"/>
              </a:ext>
            </a:extLst>
          </p:cNvPr>
          <p:cNvSpPr/>
          <p:nvPr/>
        </p:nvSpPr>
        <p:spPr bwMode="white">
          <a:xfrm>
            <a:off x="4899173" y="2903638"/>
            <a:ext cx="418909" cy="200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9CC32A6-EED5-61E3-9C35-FE7C8522232E}"/>
              </a:ext>
            </a:extLst>
          </p:cNvPr>
          <p:cNvSpPr/>
          <p:nvPr/>
        </p:nvSpPr>
        <p:spPr bwMode="white">
          <a:xfrm>
            <a:off x="8298049" y="2903638"/>
            <a:ext cx="238016" cy="200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72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2024-01-21T15:49:35Z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