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sldIdLst>
    <p:sldId id="256" r:id="rId2"/>
    <p:sldId id="258" r:id="rId3"/>
    <p:sldId id="264" r:id="rId4"/>
    <p:sldId id="263" r:id="rId5"/>
    <p:sldId id="261" r:id="rId6"/>
    <p:sldId id="260" r:id="rId7"/>
    <p:sldId id="259" r:id="rId8"/>
  </p:sldIdLst>
  <p:sldSz cx="12192000" cy="6858000"/>
  <p:notesSz cx="6858000" cy="9144000"/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63" d="100"/>
          <a:sy n="63" d="100"/>
        </p:scale>
        <p:origin x="869" y="5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2024/1/21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635" y="0"/>
            <a:ext cx="12192000" cy="69265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7B318DD0-9196-EBF6-4B68-3849302DE2F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690"/>
          <a:stretch/>
        </p:blipFill>
        <p:spPr>
          <a:xfrm>
            <a:off x="2130126" y="3091008"/>
            <a:ext cx="8406048" cy="145313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>
            <a:extLst>
              <a:ext uri="{FF2B5EF4-FFF2-40B4-BE49-F238E27FC236}">
                <a16:creationId xmlns:a16="http://schemas.microsoft.com/office/drawing/2014/main" id="{3CE7BE55-307F-B4AB-7FF4-FE5663A9751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587" b="59072"/>
          <a:stretch/>
        </p:blipFill>
        <p:spPr>
          <a:xfrm>
            <a:off x="2646000" y="1782400"/>
            <a:ext cx="7374300" cy="113629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5C84649F-224E-0FFD-E9E2-7EB9A2B6C0A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616" y="933024"/>
            <a:ext cx="11520000" cy="368722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C2125915-D3FF-BD88-86F8-E5C4776863D9}"/>
              </a:ext>
            </a:extLst>
          </p:cNvPr>
          <p:cNvSpPr/>
          <p:nvPr/>
        </p:nvSpPr>
        <p:spPr bwMode="white">
          <a:xfrm>
            <a:off x="9304078" y="2533680"/>
            <a:ext cx="990148" cy="23819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7176D309-0D05-EA43-110D-B653219B6F1D}"/>
              </a:ext>
            </a:extLst>
          </p:cNvPr>
          <p:cNvSpPr/>
          <p:nvPr/>
        </p:nvSpPr>
        <p:spPr bwMode="white">
          <a:xfrm>
            <a:off x="9999087" y="2981482"/>
            <a:ext cx="742611" cy="18102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B73AAD0A-23F8-F060-C39E-DAAD73E070E3}"/>
              </a:ext>
            </a:extLst>
          </p:cNvPr>
          <p:cNvSpPr/>
          <p:nvPr/>
        </p:nvSpPr>
        <p:spPr bwMode="white">
          <a:xfrm>
            <a:off x="10560806" y="3467396"/>
            <a:ext cx="485554" cy="1429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678E0B1A-BD19-BCC2-F1CA-C8AC345FE4EC}"/>
              </a:ext>
            </a:extLst>
          </p:cNvPr>
          <p:cNvSpPr/>
          <p:nvPr/>
        </p:nvSpPr>
        <p:spPr bwMode="white">
          <a:xfrm>
            <a:off x="9389764" y="3858032"/>
            <a:ext cx="456991" cy="20008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A1528FEC-49BB-B689-A76E-0383638C261E}"/>
              </a:ext>
            </a:extLst>
          </p:cNvPr>
          <p:cNvSpPr/>
          <p:nvPr/>
        </p:nvSpPr>
        <p:spPr bwMode="white">
          <a:xfrm>
            <a:off x="7257136" y="4305835"/>
            <a:ext cx="666446" cy="19055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5725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82B123BE-831F-27D0-6E2C-AD235961C52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725760"/>
            <a:ext cx="11520000" cy="229987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19EDB523-21B0-08DE-684C-50DFC9A300F0}"/>
              </a:ext>
            </a:extLst>
          </p:cNvPr>
          <p:cNvSpPr/>
          <p:nvPr/>
        </p:nvSpPr>
        <p:spPr bwMode="white">
          <a:xfrm>
            <a:off x="1102611" y="1365143"/>
            <a:ext cx="247537" cy="1908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A3891805-5D73-0CC3-8B68-74C3C673F4EC}"/>
              </a:ext>
            </a:extLst>
          </p:cNvPr>
          <p:cNvSpPr/>
          <p:nvPr/>
        </p:nvSpPr>
        <p:spPr bwMode="white">
          <a:xfrm>
            <a:off x="1102611" y="1804122"/>
            <a:ext cx="247537" cy="20040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B7A9D9E0-C2F5-2B94-CE2D-58835FC0995F}"/>
              </a:ext>
            </a:extLst>
          </p:cNvPr>
          <p:cNvSpPr/>
          <p:nvPr/>
        </p:nvSpPr>
        <p:spPr bwMode="white">
          <a:xfrm>
            <a:off x="1112132" y="2252645"/>
            <a:ext cx="228495" cy="20040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A8383EFD-11D7-B780-86F8-08B933ACA4D9}"/>
              </a:ext>
            </a:extLst>
          </p:cNvPr>
          <p:cNvSpPr/>
          <p:nvPr/>
        </p:nvSpPr>
        <p:spPr bwMode="white">
          <a:xfrm>
            <a:off x="1112132" y="2691624"/>
            <a:ext cx="228495" cy="1908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img_16777215">
            <a:extLst>
              <a:ext uri="{FF2B5EF4-FFF2-40B4-BE49-F238E27FC236}">
                <a16:creationId xmlns:a16="http://schemas.microsoft.com/office/drawing/2014/main" id="{C7AF2A04-29B0-7ABB-F1AC-079AD56318C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025630"/>
            <a:ext cx="11520000" cy="247329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1094EDFB-A09F-7AD8-F17A-7AEBDDDF74E3}"/>
              </a:ext>
            </a:extLst>
          </p:cNvPr>
          <p:cNvSpPr/>
          <p:nvPr/>
        </p:nvSpPr>
        <p:spPr bwMode="white">
          <a:xfrm>
            <a:off x="4596384" y="4085611"/>
            <a:ext cx="2685136" cy="5347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FAC138BA-13A6-58CC-C41F-3D46BBBFE2AB}"/>
              </a:ext>
            </a:extLst>
          </p:cNvPr>
          <p:cNvSpPr/>
          <p:nvPr/>
        </p:nvSpPr>
        <p:spPr bwMode="white">
          <a:xfrm>
            <a:off x="4596384" y="4840012"/>
            <a:ext cx="2808905" cy="4590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24674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7BD7D91A-BFA0-59AF-BC92-9427FD50CAE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808" y="1371936"/>
            <a:ext cx="11520000" cy="274580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638850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BE551E62-8CA4-0E4B-D0F2-D7085446E9D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000" y="750144"/>
            <a:ext cx="11520000" cy="457496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8EEAF1AA-7933-AF4B-F45F-1A8EF06F3510}"/>
              </a:ext>
            </a:extLst>
          </p:cNvPr>
          <p:cNvSpPr/>
          <p:nvPr/>
        </p:nvSpPr>
        <p:spPr bwMode="white">
          <a:xfrm>
            <a:off x="2319074" y="1264827"/>
            <a:ext cx="1266247" cy="53374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DA4B98FC-E7BB-7382-3EDA-67791F83ADC6}"/>
              </a:ext>
            </a:extLst>
          </p:cNvPr>
          <p:cNvSpPr/>
          <p:nvPr/>
        </p:nvSpPr>
        <p:spPr bwMode="white">
          <a:xfrm>
            <a:off x="1605024" y="2465756"/>
            <a:ext cx="1209123" cy="5146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93060081-3982-6A54-9F99-9734F04816B8}"/>
              </a:ext>
            </a:extLst>
          </p:cNvPr>
          <p:cNvSpPr/>
          <p:nvPr/>
        </p:nvSpPr>
        <p:spPr bwMode="white">
          <a:xfrm>
            <a:off x="1795438" y="3209189"/>
            <a:ext cx="933024" cy="36218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3216A802-03A2-6C1D-1612-691D8E036F19}"/>
              </a:ext>
            </a:extLst>
          </p:cNvPr>
          <p:cNvSpPr/>
          <p:nvPr/>
        </p:nvSpPr>
        <p:spPr bwMode="white">
          <a:xfrm>
            <a:off x="1795438" y="3962152"/>
            <a:ext cx="733090" cy="36218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B81315B3-4285-5E83-EE04-2C76575B46AB}"/>
              </a:ext>
            </a:extLst>
          </p:cNvPr>
          <p:cNvSpPr/>
          <p:nvPr/>
        </p:nvSpPr>
        <p:spPr bwMode="white">
          <a:xfrm>
            <a:off x="1928727" y="4781834"/>
            <a:ext cx="1304330" cy="29546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13650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635"/>
            <a:ext cx="12191365" cy="68573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2YTZkNGE2Njk2NzcyNTAzOGM5ZmQ1NzQ5MzlhNzI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0</Words>
  <Application>Microsoft Office PowerPoint</Application>
  <PresentationFormat>宽屏</PresentationFormat>
  <Paragraphs>0</Paragraphs>
  <Slides>7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2" baseType="lpstr">
      <vt:lpstr>宋体</vt:lpstr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6</cp:revision>
  <dcterms:created xsi:type="dcterms:W3CDTF">2023-07-10T09:28:00Z</dcterms:created>
  <dcterms:modified xsi:type="dcterms:W3CDTF">2024-01-21T15:35:53Z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0D19CC1FE8314396A26B969BFD398AAA_12</vt:lpwstr>
  </property>
  <property fmtid="{D5CDD505-2E9C-101B-9397-08002B2CF9AE}" pid="3" name="KSOProductBuildVer">
    <vt:lpwstr>2052-11.1.0.14036</vt:lpwstr>
  </property>
</Properties>
</file>