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E7BE55-307F-B4AB-7FF4-FE5663A97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/>
          <a:stretch/>
        </p:blipFill>
        <p:spPr>
          <a:xfrm>
            <a:off x="2646000" y="1782400"/>
            <a:ext cx="7374300" cy="277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2CCEB7-9055-C94B-3729-F8104DD56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5300"/>
            <a:ext cx="11520000" cy="300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112F90-AAFE-C374-B42C-50AB37A1BEB5}"/>
              </a:ext>
            </a:extLst>
          </p:cNvPr>
          <p:cNvSpPr/>
          <p:nvPr/>
        </p:nvSpPr>
        <p:spPr bwMode="white">
          <a:xfrm>
            <a:off x="1112132" y="2305783"/>
            <a:ext cx="228495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EB560E-67E9-9E39-B824-F009F0BE730D}"/>
              </a:ext>
            </a:extLst>
          </p:cNvPr>
          <p:cNvSpPr/>
          <p:nvPr/>
        </p:nvSpPr>
        <p:spPr bwMode="white">
          <a:xfrm>
            <a:off x="1112132" y="2716117"/>
            <a:ext cx="228495" cy="1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260DBA-0958-B39D-A526-56A1D1187451}"/>
              </a:ext>
            </a:extLst>
          </p:cNvPr>
          <p:cNvSpPr/>
          <p:nvPr/>
        </p:nvSpPr>
        <p:spPr bwMode="white">
          <a:xfrm>
            <a:off x="1102611" y="3116908"/>
            <a:ext cx="247537" cy="1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80BCA2-596A-8056-DAE1-6A1A4579A20D}"/>
              </a:ext>
            </a:extLst>
          </p:cNvPr>
          <p:cNvSpPr/>
          <p:nvPr/>
        </p:nvSpPr>
        <p:spPr bwMode="white">
          <a:xfrm>
            <a:off x="1102611" y="3517700"/>
            <a:ext cx="247537" cy="190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11F421-62E4-321C-1378-C03A62F2C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80700"/>
            <a:ext cx="11520000" cy="4434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E9E608-4D87-9E03-9D64-A1A1F4193F14}"/>
              </a:ext>
            </a:extLst>
          </p:cNvPr>
          <p:cNvSpPr/>
          <p:nvPr/>
        </p:nvSpPr>
        <p:spPr bwMode="white">
          <a:xfrm>
            <a:off x="1112132" y="1405220"/>
            <a:ext cx="228495" cy="190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F2F12E-7C77-3D6B-FAD3-69717E23EC45}"/>
              </a:ext>
            </a:extLst>
          </p:cNvPr>
          <p:cNvSpPr/>
          <p:nvPr/>
        </p:nvSpPr>
        <p:spPr bwMode="white">
          <a:xfrm>
            <a:off x="1112132" y="2606848"/>
            <a:ext cx="228495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08D90E-7E91-40CE-8792-3E27962F9B40}"/>
              </a:ext>
            </a:extLst>
          </p:cNvPr>
          <p:cNvSpPr/>
          <p:nvPr/>
        </p:nvSpPr>
        <p:spPr bwMode="white">
          <a:xfrm>
            <a:off x="1102611" y="3407934"/>
            <a:ext cx="247537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E4F6FB-B537-8EAA-1B1E-EE5851ABAFE4}"/>
              </a:ext>
            </a:extLst>
          </p:cNvPr>
          <p:cNvSpPr/>
          <p:nvPr/>
        </p:nvSpPr>
        <p:spPr bwMode="white">
          <a:xfrm>
            <a:off x="1112132" y="4218556"/>
            <a:ext cx="228495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8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5AB1FF-2184-1A55-C861-573AD6E95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3900"/>
            <a:ext cx="11520000" cy="428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5330B7-6F55-2CBD-6855-BFC9A41DA6E6}"/>
              </a:ext>
            </a:extLst>
          </p:cNvPr>
          <p:cNvSpPr/>
          <p:nvPr/>
        </p:nvSpPr>
        <p:spPr bwMode="white">
          <a:xfrm>
            <a:off x="1892826" y="3429834"/>
            <a:ext cx="228495" cy="19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7EC67C-C506-C734-9EB7-BED7EE735913}"/>
              </a:ext>
            </a:extLst>
          </p:cNvPr>
          <p:cNvSpPr/>
          <p:nvPr/>
        </p:nvSpPr>
        <p:spPr bwMode="white">
          <a:xfrm>
            <a:off x="1892826" y="4240421"/>
            <a:ext cx="247537" cy="19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621C1B-46D5-C048-44A3-ADF59E473510}"/>
              </a:ext>
            </a:extLst>
          </p:cNvPr>
          <p:cNvSpPr/>
          <p:nvPr/>
        </p:nvSpPr>
        <p:spPr bwMode="white">
          <a:xfrm>
            <a:off x="1892826" y="5051007"/>
            <a:ext cx="228495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8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5E4DAF-8464-7412-F9E0-4624C948D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0" y="1160100"/>
            <a:ext cx="11520000" cy="3315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DDBC54-92D6-ECD1-5C9E-F51CE9A9DA9F}"/>
              </a:ext>
            </a:extLst>
          </p:cNvPr>
          <p:cNvSpPr/>
          <p:nvPr/>
        </p:nvSpPr>
        <p:spPr bwMode="white">
          <a:xfrm>
            <a:off x="2876668" y="1693646"/>
            <a:ext cx="238016" cy="2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DAFA32-B4C6-B42B-3A86-13F091080D66}"/>
              </a:ext>
            </a:extLst>
          </p:cNvPr>
          <p:cNvSpPr/>
          <p:nvPr/>
        </p:nvSpPr>
        <p:spPr bwMode="white">
          <a:xfrm>
            <a:off x="2048371" y="2513022"/>
            <a:ext cx="228495" cy="190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8E22A7-0B8A-4B47-2545-8D821A30C00A}"/>
              </a:ext>
            </a:extLst>
          </p:cNvPr>
          <p:cNvSpPr/>
          <p:nvPr/>
        </p:nvSpPr>
        <p:spPr bwMode="white">
          <a:xfrm>
            <a:off x="4095313" y="2922710"/>
            <a:ext cx="247537" cy="190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60B494-608D-54C2-55FE-4AD95AFA874C}"/>
              </a:ext>
            </a:extLst>
          </p:cNvPr>
          <p:cNvSpPr/>
          <p:nvPr/>
        </p:nvSpPr>
        <p:spPr bwMode="white">
          <a:xfrm>
            <a:off x="2010288" y="3723030"/>
            <a:ext cx="238016" cy="2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76565B-2FCC-BD1C-0838-9D51C381DFC6}"/>
              </a:ext>
            </a:extLst>
          </p:cNvPr>
          <p:cNvSpPr/>
          <p:nvPr/>
        </p:nvSpPr>
        <p:spPr bwMode="white">
          <a:xfrm>
            <a:off x="2048371" y="4123190"/>
            <a:ext cx="257057" cy="2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