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34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C5327D-C1C1-09D7-5A79-DDEE9F18E8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9083"/>
            <a:ext cx="7975617" cy="6670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FB3AD9-2F22-1855-A4C2-BD6C051921AC}"/>
              </a:ext>
            </a:extLst>
          </p:cNvPr>
          <p:cNvSpPr/>
          <p:nvPr/>
        </p:nvSpPr>
        <p:spPr bwMode="white">
          <a:xfrm>
            <a:off x="801623" y="2227660"/>
            <a:ext cx="276839" cy="270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195B42-A321-DD20-0917-A4A5C65798CC}"/>
              </a:ext>
            </a:extLst>
          </p:cNvPr>
          <p:cNvSpPr/>
          <p:nvPr/>
        </p:nvSpPr>
        <p:spPr bwMode="white">
          <a:xfrm>
            <a:off x="801623" y="3196599"/>
            <a:ext cx="276839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644144-2E1F-8B10-8746-F7189D04B556}"/>
              </a:ext>
            </a:extLst>
          </p:cNvPr>
          <p:cNvSpPr/>
          <p:nvPr/>
        </p:nvSpPr>
        <p:spPr bwMode="white">
          <a:xfrm>
            <a:off x="808215" y="4165537"/>
            <a:ext cx="263656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822579-813C-1311-98E5-FB84ACD1BE10}"/>
              </a:ext>
            </a:extLst>
          </p:cNvPr>
          <p:cNvSpPr/>
          <p:nvPr/>
        </p:nvSpPr>
        <p:spPr bwMode="white">
          <a:xfrm>
            <a:off x="795032" y="5121293"/>
            <a:ext cx="296613" cy="263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A82E6E-9426-64C7-A33C-DD3C714BB3B7}"/>
              </a:ext>
            </a:extLst>
          </p:cNvPr>
          <p:cNvSpPr/>
          <p:nvPr/>
        </p:nvSpPr>
        <p:spPr bwMode="white">
          <a:xfrm>
            <a:off x="795032" y="6090232"/>
            <a:ext cx="296613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E19C475-FA03-FA57-674A-37A226A67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14929"/>
          <a:stretch/>
        </p:blipFill>
        <p:spPr>
          <a:xfrm>
            <a:off x="6294784" y="2782956"/>
            <a:ext cx="5512804" cy="3946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49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 b="60222"/>
          <a:stretch/>
        </p:blipFill>
        <p:spPr>
          <a:xfrm>
            <a:off x="2319427" y="1823040"/>
            <a:ext cx="7738971" cy="11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19" y="3489267"/>
            <a:ext cx="4252328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1E5E0E-2405-3B68-5F8A-8B44B94FF9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31" y="-1"/>
            <a:ext cx="8571965" cy="6867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69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9E0813-7AC2-E150-2977-E100C0726F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74191" cy="6184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58937B-BC5E-BD15-6FF2-9CF09A8D6517}"/>
              </a:ext>
            </a:extLst>
          </p:cNvPr>
          <p:cNvSpPr/>
          <p:nvPr/>
        </p:nvSpPr>
        <p:spPr bwMode="white">
          <a:xfrm>
            <a:off x="3098025" y="2266122"/>
            <a:ext cx="1593245" cy="74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B79CB3-1F61-8933-5D07-8E3810520834}"/>
              </a:ext>
            </a:extLst>
          </p:cNvPr>
          <p:cNvSpPr/>
          <p:nvPr/>
        </p:nvSpPr>
        <p:spPr bwMode="white">
          <a:xfrm>
            <a:off x="3211818" y="4717774"/>
            <a:ext cx="1232764" cy="76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6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704339-EBF3-73AF-597F-4B857FE5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5" y="916591"/>
            <a:ext cx="11520000" cy="4807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53DB47-494F-903B-4A06-9C00C39EAE5F}"/>
              </a:ext>
            </a:extLst>
          </p:cNvPr>
          <p:cNvSpPr/>
          <p:nvPr/>
        </p:nvSpPr>
        <p:spPr bwMode="white">
          <a:xfrm>
            <a:off x="3413690" y="1851419"/>
            <a:ext cx="1770842" cy="41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C1EB9B-79E1-657F-3BB4-0CEBACE703BE}"/>
              </a:ext>
            </a:extLst>
          </p:cNvPr>
          <p:cNvSpPr/>
          <p:nvPr/>
        </p:nvSpPr>
        <p:spPr bwMode="white">
          <a:xfrm>
            <a:off x="3404169" y="3997710"/>
            <a:ext cx="923504" cy="71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6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CF9D07-C84F-7806-D043-035BE5C24E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9" y="691304"/>
            <a:ext cx="11520000" cy="4933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84A6F7-709C-603E-ABF4-85E493BB64F3}"/>
              </a:ext>
            </a:extLst>
          </p:cNvPr>
          <p:cNvSpPr/>
          <p:nvPr/>
        </p:nvSpPr>
        <p:spPr bwMode="white">
          <a:xfrm>
            <a:off x="3411632" y="1710395"/>
            <a:ext cx="2018380" cy="742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763DF4-A972-0B37-E400-1ECA7C3A31B6}"/>
              </a:ext>
            </a:extLst>
          </p:cNvPr>
          <p:cNvSpPr/>
          <p:nvPr/>
        </p:nvSpPr>
        <p:spPr bwMode="white">
          <a:xfrm>
            <a:off x="3440194" y="3834297"/>
            <a:ext cx="2113586" cy="104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7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43C691-9376-B564-F855-96135FBCE4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3" y="0"/>
            <a:ext cx="10891096" cy="667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5959A8-E275-A12F-319C-DCEFD422651E}"/>
              </a:ext>
            </a:extLst>
          </p:cNvPr>
          <p:cNvSpPr/>
          <p:nvPr/>
        </p:nvSpPr>
        <p:spPr bwMode="white">
          <a:xfrm>
            <a:off x="3150653" y="523959"/>
            <a:ext cx="2574285" cy="107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CC0F01-3773-1943-B27A-CF908244ECB7}"/>
              </a:ext>
            </a:extLst>
          </p:cNvPr>
          <p:cNvSpPr/>
          <p:nvPr/>
        </p:nvSpPr>
        <p:spPr bwMode="white">
          <a:xfrm>
            <a:off x="3135128" y="2918035"/>
            <a:ext cx="2417533" cy="991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DB2F83-1BDD-14F7-4809-8B56379E3CA5}"/>
              </a:ext>
            </a:extLst>
          </p:cNvPr>
          <p:cNvSpPr/>
          <p:nvPr/>
        </p:nvSpPr>
        <p:spPr bwMode="white">
          <a:xfrm>
            <a:off x="3135128" y="5334872"/>
            <a:ext cx="2311515" cy="827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2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B2F89F-F729-C269-C6BF-49F91A82B8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4" y="147966"/>
            <a:ext cx="10241739" cy="670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64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163FF0-D907-D6CC-2196-68F42A60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4" y="-1"/>
            <a:ext cx="10758574" cy="679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76C72C-80F2-783D-1AE7-7DC4C9BD91A9}"/>
              </a:ext>
            </a:extLst>
          </p:cNvPr>
          <p:cNvSpPr/>
          <p:nvPr/>
        </p:nvSpPr>
        <p:spPr bwMode="white">
          <a:xfrm>
            <a:off x="1083714" y="614180"/>
            <a:ext cx="373438" cy="34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F34CD8-207A-9ABB-2CA0-598894819116}"/>
              </a:ext>
            </a:extLst>
          </p:cNvPr>
          <p:cNvSpPr/>
          <p:nvPr/>
        </p:nvSpPr>
        <p:spPr bwMode="white">
          <a:xfrm>
            <a:off x="6329630" y="605279"/>
            <a:ext cx="373438" cy="36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B2C9B9-38D4-7616-39B7-70BA184A8335}"/>
              </a:ext>
            </a:extLst>
          </p:cNvPr>
          <p:cNvSpPr/>
          <p:nvPr/>
        </p:nvSpPr>
        <p:spPr bwMode="white">
          <a:xfrm>
            <a:off x="1074822" y="1922651"/>
            <a:ext cx="400112" cy="34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32AC31-A890-F42C-86B7-F7070CAFFFA6}"/>
              </a:ext>
            </a:extLst>
          </p:cNvPr>
          <p:cNvSpPr/>
          <p:nvPr/>
        </p:nvSpPr>
        <p:spPr bwMode="white">
          <a:xfrm>
            <a:off x="6400762" y="1922651"/>
            <a:ext cx="240066" cy="34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22D494-FB0A-715D-3482-A279FC3A1696}"/>
              </a:ext>
            </a:extLst>
          </p:cNvPr>
          <p:cNvSpPr/>
          <p:nvPr/>
        </p:nvSpPr>
        <p:spPr bwMode="white">
          <a:xfrm>
            <a:off x="1110387" y="3222223"/>
            <a:ext cx="293415" cy="391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D576A7-B820-8383-AC67-79905E1F31F8}"/>
              </a:ext>
            </a:extLst>
          </p:cNvPr>
          <p:cNvSpPr/>
          <p:nvPr/>
        </p:nvSpPr>
        <p:spPr bwMode="white">
          <a:xfrm>
            <a:off x="6320739" y="3213322"/>
            <a:ext cx="400112" cy="356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799B21-FC72-7953-5FFC-7E8555D551D9}"/>
              </a:ext>
            </a:extLst>
          </p:cNvPr>
          <p:cNvSpPr/>
          <p:nvPr/>
        </p:nvSpPr>
        <p:spPr bwMode="white">
          <a:xfrm>
            <a:off x="1074822" y="4512894"/>
            <a:ext cx="409003" cy="364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449FCC-FE84-9AEC-F8BD-D3835589871B}"/>
              </a:ext>
            </a:extLst>
          </p:cNvPr>
          <p:cNvSpPr/>
          <p:nvPr/>
        </p:nvSpPr>
        <p:spPr bwMode="white">
          <a:xfrm>
            <a:off x="6329630" y="4521795"/>
            <a:ext cx="364546" cy="34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D9D0486-003E-6E14-55E9-F48CC238414E}"/>
              </a:ext>
            </a:extLst>
          </p:cNvPr>
          <p:cNvSpPr/>
          <p:nvPr/>
        </p:nvSpPr>
        <p:spPr bwMode="white">
          <a:xfrm>
            <a:off x="1065931" y="5830267"/>
            <a:ext cx="426786" cy="34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C4F068F-DE97-4F75-67A8-0811667B1F08}"/>
              </a:ext>
            </a:extLst>
          </p:cNvPr>
          <p:cNvSpPr/>
          <p:nvPr/>
        </p:nvSpPr>
        <p:spPr bwMode="white">
          <a:xfrm>
            <a:off x="6587480" y="5830267"/>
            <a:ext cx="346764" cy="34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