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773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707432-6264-74DD-398E-156BE5D255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23" b="10799"/>
          <a:stretch/>
        </p:blipFill>
        <p:spPr>
          <a:xfrm>
            <a:off x="3876923" y="2964873"/>
            <a:ext cx="4423015" cy="1153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EED4359E-E7FB-7CA4-FF55-E1F50D9B22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48" b="60222"/>
          <a:stretch/>
        </p:blipFill>
        <p:spPr>
          <a:xfrm>
            <a:off x="2319427" y="1823040"/>
            <a:ext cx="7738971" cy="1141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943982-2FC6-C887-2584-EC208B778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6" y="840646"/>
            <a:ext cx="11520000" cy="3765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25E0446-8B66-D0D0-4BC7-CDA7F0B3A7DC}"/>
              </a:ext>
            </a:extLst>
          </p:cNvPr>
          <p:cNvSpPr/>
          <p:nvPr/>
        </p:nvSpPr>
        <p:spPr bwMode="white">
          <a:xfrm>
            <a:off x="10445262" y="793754"/>
            <a:ext cx="1493354" cy="671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F81991B-15D0-09D6-FD81-47C81ED235F7}"/>
              </a:ext>
            </a:extLst>
          </p:cNvPr>
          <p:cNvSpPr/>
          <p:nvPr/>
        </p:nvSpPr>
        <p:spPr bwMode="white">
          <a:xfrm>
            <a:off x="1170748" y="1689115"/>
            <a:ext cx="228495" cy="20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8EA414D-FC5C-7B5E-3BFD-A3C39CC64466}"/>
              </a:ext>
            </a:extLst>
          </p:cNvPr>
          <p:cNvSpPr/>
          <p:nvPr/>
        </p:nvSpPr>
        <p:spPr bwMode="white">
          <a:xfrm>
            <a:off x="1170748" y="2299250"/>
            <a:ext cx="228495" cy="20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068E819-22C4-E8CD-2EAC-868C0CC6A301}"/>
              </a:ext>
            </a:extLst>
          </p:cNvPr>
          <p:cNvSpPr/>
          <p:nvPr/>
        </p:nvSpPr>
        <p:spPr bwMode="white">
          <a:xfrm>
            <a:off x="1161227" y="2909385"/>
            <a:ext cx="247537" cy="20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B03E978-22B6-C501-0DD1-D2ED4A5ED1F1}"/>
              </a:ext>
            </a:extLst>
          </p:cNvPr>
          <p:cNvSpPr/>
          <p:nvPr/>
        </p:nvSpPr>
        <p:spPr bwMode="white">
          <a:xfrm>
            <a:off x="1170748" y="3529053"/>
            <a:ext cx="228495" cy="190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EDF3516-2D23-64E2-303E-252DA45CE3E6}"/>
              </a:ext>
            </a:extLst>
          </p:cNvPr>
          <p:cNvSpPr/>
          <p:nvPr/>
        </p:nvSpPr>
        <p:spPr bwMode="white">
          <a:xfrm>
            <a:off x="1170748" y="4129655"/>
            <a:ext cx="228495" cy="20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99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C79BAD-4E19-8A7D-F3C2-2D6C07D94A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03354"/>
            <a:ext cx="11520000" cy="2605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0C305B5-86C4-D5F4-0A48-EA019F23A14B}"/>
              </a:ext>
            </a:extLst>
          </p:cNvPr>
          <p:cNvSpPr/>
          <p:nvPr/>
        </p:nvSpPr>
        <p:spPr bwMode="white">
          <a:xfrm>
            <a:off x="1359669" y="3550677"/>
            <a:ext cx="171371" cy="190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7C0A6E6-3ECC-700A-24EF-C5A56A280BE0}"/>
              </a:ext>
            </a:extLst>
          </p:cNvPr>
          <p:cNvSpPr/>
          <p:nvPr/>
        </p:nvSpPr>
        <p:spPr bwMode="white">
          <a:xfrm>
            <a:off x="3444694" y="3541133"/>
            <a:ext cx="180892" cy="200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27C00E7-ABAE-7E93-85F2-E8A291A7D490}"/>
              </a:ext>
            </a:extLst>
          </p:cNvPr>
          <p:cNvSpPr/>
          <p:nvPr/>
        </p:nvSpPr>
        <p:spPr bwMode="white">
          <a:xfrm>
            <a:off x="5548760" y="3541133"/>
            <a:ext cx="152330" cy="200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74FBAB2-8E68-CBA6-0DC8-4556716D594C}"/>
              </a:ext>
            </a:extLst>
          </p:cNvPr>
          <p:cNvSpPr/>
          <p:nvPr/>
        </p:nvSpPr>
        <p:spPr bwMode="white">
          <a:xfrm>
            <a:off x="7633785" y="3541133"/>
            <a:ext cx="171371" cy="200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19787E7-BB02-7F50-7F72-D18D226349FD}"/>
              </a:ext>
            </a:extLst>
          </p:cNvPr>
          <p:cNvSpPr/>
          <p:nvPr/>
        </p:nvSpPr>
        <p:spPr bwMode="white">
          <a:xfrm>
            <a:off x="9728330" y="3550677"/>
            <a:ext cx="180892" cy="190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68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EBF953-EEDF-B585-6803-2BB6701938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4" y="1028216"/>
            <a:ext cx="11520000" cy="3753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3A161A1-4B72-E86C-9597-C07E1F8707AF}"/>
              </a:ext>
            </a:extLst>
          </p:cNvPr>
          <p:cNvSpPr/>
          <p:nvPr/>
        </p:nvSpPr>
        <p:spPr bwMode="white">
          <a:xfrm>
            <a:off x="1241086" y="1866514"/>
            <a:ext cx="228495" cy="190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BB10AB-E87B-C92B-DBDC-A9D85740623E}"/>
              </a:ext>
            </a:extLst>
          </p:cNvPr>
          <p:cNvSpPr/>
          <p:nvPr/>
        </p:nvSpPr>
        <p:spPr bwMode="white">
          <a:xfrm>
            <a:off x="1231565" y="2476185"/>
            <a:ext cx="247537" cy="190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DE7384-79CB-0C68-46E4-BF6615A831A6}"/>
              </a:ext>
            </a:extLst>
          </p:cNvPr>
          <p:cNvSpPr/>
          <p:nvPr/>
        </p:nvSpPr>
        <p:spPr bwMode="white">
          <a:xfrm>
            <a:off x="1231565" y="3085857"/>
            <a:ext cx="247537" cy="190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FD2F82B-5AC1-95B6-F1A4-A28387A14B01}"/>
              </a:ext>
            </a:extLst>
          </p:cNvPr>
          <p:cNvSpPr/>
          <p:nvPr/>
        </p:nvSpPr>
        <p:spPr bwMode="white">
          <a:xfrm>
            <a:off x="1241086" y="3695528"/>
            <a:ext cx="228495" cy="200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15420BD-ED91-5570-E5F4-67E02EC2E4FA}"/>
              </a:ext>
            </a:extLst>
          </p:cNvPr>
          <p:cNvSpPr/>
          <p:nvPr/>
        </p:nvSpPr>
        <p:spPr bwMode="white">
          <a:xfrm>
            <a:off x="1231565" y="4305200"/>
            <a:ext cx="247537" cy="200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35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33CF89-7CFD-7E5C-76F7-6EBA44565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00677"/>
            <a:ext cx="11520000" cy="5508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52861DE-E606-71CD-F0B9-3890C4C58015}"/>
              </a:ext>
            </a:extLst>
          </p:cNvPr>
          <p:cNvSpPr/>
          <p:nvPr/>
        </p:nvSpPr>
        <p:spPr bwMode="white">
          <a:xfrm>
            <a:off x="3254280" y="2787789"/>
            <a:ext cx="276099" cy="257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A6E2B19-9BE3-7828-F36B-0FDC0E827EC3}"/>
              </a:ext>
            </a:extLst>
          </p:cNvPr>
          <p:cNvSpPr/>
          <p:nvPr/>
        </p:nvSpPr>
        <p:spPr bwMode="white">
          <a:xfrm>
            <a:off x="7148231" y="3445334"/>
            <a:ext cx="285619" cy="257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E5FA10C-124D-21BF-166C-5EE26F981661}"/>
              </a:ext>
            </a:extLst>
          </p:cNvPr>
          <p:cNvSpPr/>
          <p:nvPr/>
        </p:nvSpPr>
        <p:spPr bwMode="white">
          <a:xfrm>
            <a:off x="8452561" y="4093349"/>
            <a:ext cx="285619" cy="257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EA8ADF6-A521-82F6-3650-5D74ED54024F}"/>
              </a:ext>
            </a:extLst>
          </p:cNvPr>
          <p:cNvSpPr/>
          <p:nvPr/>
        </p:nvSpPr>
        <p:spPr bwMode="white">
          <a:xfrm>
            <a:off x="4549090" y="4741364"/>
            <a:ext cx="285619" cy="257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4BCD234-BBC6-1307-8A6F-0C7E5E28D832}"/>
              </a:ext>
            </a:extLst>
          </p:cNvPr>
          <p:cNvSpPr/>
          <p:nvPr/>
        </p:nvSpPr>
        <p:spPr bwMode="white">
          <a:xfrm>
            <a:off x="5853421" y="5389379"/>
            <a:ext cx="285619" cy="257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76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2024-01-21T15:12:47Z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