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28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7865F8-82E3-7EAA-1BE2-78279E9D8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9935"/>
            <a:ext cx="11520000" cy="355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00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9CBC23-4950-B3A9-A4B8-3B94802BC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05690"/>
            <a:ext cx="11520000" cy="3769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068081-B4DE-A578-2488-49ABD6B6E994}"/>
              </a:ext>
            </a:extLst>
          </p:cNvPr>
          <p:cNvSpPr/>
          <p:nvPr/>
        </p:nvSpPr>
        <p:spPr bwMode="white">
          <a:xfrm>
            <a:off x="967140" y="1898246"/>
            <a:ext cx="218975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8F3A44-AF1C-98B7-78AE-C9C51CDD188B}"/>
              </a:ext>
            </a:extLst>
          </p:cNvPr>
          <p:cNvSpPr/>
          <p:nvPr/>
        </p:nvSpPr>
        <p:spPr bwMode="white">
          <a:xfrm>
            <a:off x="4137520" y="1898246"/>
            <a:ext cx="228495" cy="200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B02C78-C486-AC22-2E11-F48B7DD897B1}"/>
              </a:ext>
            </a:extLst>
          </p:cNvPr>
          <p:cNvSpPr/>
          <p:nvPr/>
        </p:nvSpPr>
        <p:spPr bwMode="white">
          <a:xfrm>
            <a:off x="7298380" y="1898246"/>
            <a:ext cx="247537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14D8ED-7548-CE0D-D68F-0450323E83B3}"/>
              </a:ext>
            </a:extLst>
          </p:cNvPr>
          <p:cNvSpPr/>
          <p:nvPr/>
        </p:nvSpPr>
        <p:spPr bwMode="white">
          <a:xfrm>
            <a:off x="967140" y="3167573"/>
            <a:ext cx="228495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604014-606A-E91C-6901-92781A7230AC}"/>
              </a:ext>
            </a:extLst>
          </p:cNvPr>
          <p:cNvSpPr/>
          <p:nvPr/>
        </p:nvSpPr>
        <p:spPr bwMode="white">
          <a:xfrm>
            <a:off x="967140" y="3558870"/>
            <a:ext cx="218975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EA75272-7E2F-A26C-8DCE-EB8DB805F864}"/>
              </a:ext>
            </a:extLst>
          </p:cNvPr>
          <p:cNvSpPr/>
          <p:nvPr/>
        </p:nvSpPr>
        <p:spPr bwMode="white">
          <a:xfrm>
            <a:off x="967140" y="3950166"/>
            <a:ext cx="218975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BBF8AED-BDED-EB8C-7E59-5585EB3AAF93}"/>
              </a:ext>
            </a:extLst>
          </p:cNvPr>
          <p:cNvSpPr/>
          <p:nvPr/>
        </p:nvSpPr>
        <p:spPr bwMode="white">
          <a:xfrm>
            <a:off x="967140" y="4341462"/>
            <a:ext cx="228495" cy="19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6D0DE9-749F-5049-4310-234F8A3D69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37" b="10109"/>
          <a:stretch/>
        </p:blipFill>
        <p:spPr>
          <a:xfrm>
            <a:off x="4386310" y="2365780"/>
            <a:ext cx="4315238" cy="144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9D728D-331E-D637-57CB-1BC92C776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" y="1200658"/>
            <a:ext cx="11520000" cy="2196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3B8252-E596-3EF4-02BF-5835FD1E314E}"/>
              </a:ext>
            </a:extLst>
          </p:cNvPr>
          <p:cNvSpPr/>
          <p:nvPr/>
        </p:nvSpPr>
        <p:spPr bwMode="white">
          <a:xfrm>
            <a:off x="10501374" y="1061884"/>
            <a:ext cx="1437620" cy="619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F35F71-1F2F-40B3-5034-9C8B9C7EC7FF}"/>
              </a:ext>
            </a:extLst>
          </p:cNvPr>
          <p:cNvSpPr/>
          <p:nvPr/>
        </p:nvSpPr>
        <p:spPr bwMode="white">
          <a:xfrm>
            <a:off x="1980382" y="3082132"/>
            <a:ext cx="647404" cy="19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53E45F0-9E67-352B-F4CA-4F60E6D9890C}"/>
              </a:ext>
            </a:extLst>
          </p:cNvPr>
          <p:cNvSpPr/>
          <p:nvPr/>
        </p:nvSpPr>
        <p:spPr bwMode="white">
          <a:xfrm>
            <a:off x="4598564" y="3082132"/>
            <a:ext cx="409388" cy="19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EC554B7-5B72-6725-C115-2D6454C8982C}"/>
              </a:ext>
            </a:extLst>
          </p:cNvPr>
          <p:cNvSpPr/>
          <p:nvPr/>
        </p:nvSpPr>
        <p:spPr bwMode="white">
          <a:xfrm>
            <a:off x="7302432" y="3082132"/>
            <a:ext cx="409388" cy="191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49FD3D-CBFC-AF74-2EA1-5294CE9BB3C8}"/>
              </a:ext>
            </a:extLst>
          </p:cNvPr>
          <p:cNvSpPr/>
          <p:nvPr/>
        </p:nvSpPr>
        <p:spPr bwMode="white">
          <a:xfrm>
            <a:off x="10501374" y="3072581"/>
            <a:ext cx="828296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5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7AB32E-60C8-BCD8-84FA-6FCF2E162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2" y="713961"/>
            <a:ext cx="11520000" cy="445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157BDF-A431-EBD3-BA1B-B0546B6FD863}"/>
              </a:ext>
            </a:extLst>
          </p:cNvPr>
          <p:cNvSpPr/>
          <p:nvPr/>
        </p:nvSpPr>
        <p:spPr bwMode="white">
          <a:xfrm>
            <a:off x="1097384" y="1285673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51FD47-E76B-135D-E22C-6B8B50974B2D}"/>
              </a:ext>
            </a:extLst>
          </p:cNvPr>
          <p:cNvSpPr/>
          <p:nvPr/>
        </p:nvSpPr>
        <p:spPr bwMode="white">
          <a:xfrm>
            <a:off x="1097384" y="2076541"/>
            <a:ext cx="228495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0E9CCE-7BE9-A6DD-851E-57F698BA3561}"/>
              </a:ext>
            </a:extLst>
          </p:cNvPr>
          <p:cNvSpPr/>
          <p:nvPr/>
        </p:nvSpPr>
        <p:spPr bwMode="white">
          <a:xfrm>
            <a:off x="1087863" y="2876938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E46FD4-C84E-94D6-90BA-EEDB1C562D2E}"/>
              </a:ext>
            </a:extLst>
          </p:cNvPr>
          <p:cNvSpPr/>
          <p:nvPr/>
        </p:nvSpPr>
        <p:spPr bwMode="white">
          <a:xfrm>
            <a:off x="1097384" y="3667807"/>
            <a:ext cx="228495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9B6012-4701-F19B-C6BC-0749D0772B0D}"/>
              </a:ext>
            </a:extLst>
          </p:cNvPr>
          <p:cNvSpPr/>
          <p:nvPr/>
        </p:nvSpPr>
        <p:spPr bwMode="white">
          <a:xfrm>
            <a:off x="1087863" y="4468204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A8340E-D0AE-C281-9CBE-159979B2B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1" y="964684"/>
            <a:ext cx="11520000" cy="367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5DE28F4-7972-33D6-FBAC-E5582BF17B7A}"/>
              </a:ext>
            </a:extLst>
          </p:cNvPr>
          <p:cNvSpPr/>
          <p:nvPr/>
        </p:nvSpPr>
        <p:spPr bwMode="white">
          <a:xfrm>
            <a:off x="1097383" y="1546931"/>
            <a:ext cx="228495" cy="190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90EA1EB-2332-8FC7-3966-F35650F1E95D}"/>
              </a:ext>
            </a:extLst>
          </p:cNvPr>
          <p:cNvSpPr/>
          <p:nvPr/>
        </p:nvSpPr>
        <p:spPr bwMode="white">
          <a:xfrm>
            <a:off x="1097383" y="2339169"/>
            <a:ext cx="228495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5C8E63-FF77-E8F3-A94C-A66D050CCD3F}"/>
              </a:ext>
            </a:extLst>
          </p:cNvPr>
          <p:cNvSpPr/>
          <p:nvPr/>
        </p:nvSpPr>
        <p:spPr bwMode="white">
          <a:xfrm>
            <a:off x="1087862" y="3131407"/>
            <a:ext cx="247537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FB6E9E-0DDD-E9AB-472C-F679DAAA9106}"/>
              </a:ext>
            </a:extLst>
          </p:cNvPr>
          <p:cNvSpPr/>
          <p:nvPr/>
        </p:nvSpPr>
        <p:spPr bwMode="white">
          <a:xfrm>
            <a:off x="1097383" y="3933190"/>
            <a:ext cx="228495" cy="200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D2407D-A5C1-27D6-FBD9-50AB9B64A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2" y="713961"/>
            <a:ext cx="11520000" cy="560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3DC343-E651-8A3B-D5A1-2D347EA7401A}"/>
              </a:ext>
            </a:extLst>
          </p:cNvPr>
          <p:cNvSpPr/>
          <p:nvPr/>
        </p:nvSpPr>
        <p:spPr bwMode="white">
          <a:xfrm>
            <a:off x="1820954" y="2687933"/>
            <a:ext cx="1037752" cy="371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E010E4-4771-7E51-B6EC-AD63B9DD34E4}"/>
              </a:ext>
            </a:extLst>
          </p:cNvPr>
          <p:cNvSpPr/>
          <p:nvPr/>
        </p:nvSpPr>
        <p:spPr bwMode="white">
          <a:xfrm>
            <a:off x="2773020" y="3996813"/>
            <a:ext cx="2506903" cy="45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824463-EC91-C4A0-494C-2110F4564B50}"/>
              </a:ext>
            </a:extLst>
          </p:cNvPr>
          <p:cNvSpPr/>
          <p:nvPr/>
        </p:nvSpPr>
        <p:spPr bwMode="white">
          <a:xfrm>
            <a:off x="4724756" y="5319896"/>
            <a:ext cx="1209123" cy="362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1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F9FB9D-175C-D612-D6B8-F85603523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03897"/>
            <a:ext cx="11520000" cy="282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3BE54C-5269-10DB-DCF0-23733AAE9837}"/>
              </a:ext>
            </a:extLst>
          </p:cNvPr>
          <p:cNvSpPr/>
          <p:nvPr/>
        </p:nvSpPr>
        <p:spPr bwMode="white">
          <a:xfrm>
            <a:off x="1890644" y="1818379"/>
            <a:ext cx="1913652" cy="52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C74730-334B-488D-812C-5F68AE1BDB50}"/>
              </a:ext>
            </a:extLst>
          </p:cNvPr>
          <p:cNvSpPr/>
          <p:nvPr/>
        </p:nvSpPr>
        <p:spPr bwMode="white">
          <a:xfrm>
            <a:off x="3870942" y="3180807"/>
            <a:ext cx="704528" cy="362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05AD3-3BA8-C87F-DA14-6FF0496AC3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7" y="1348142"/>
            <a:ext cx="11520000" cy="288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F1B290-6003-03A2-3DE2-71BBEE70989C}"/>
              </a:ext>
            </a:extLst>
          </p:cNvPr>
          <p:cNvSpPr/>
          <p:nvPr/>
        </p:nvSpPr>
        <p:spPr bwMode="white">
          <a:xfrm>
            <a:off x="1053139" y="2149775"/>
            <a:ext cx="228495" cy="19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E3932-B4C5-2B12-8CDE-47B9BDB7F6C9}"/>
              </a:ext>
            </a:extLst>
          </p:cNvPr>
          <p:cNvSpPr/>
          <p:nvPr/>
        </p:nvSpPr>
        <p:spPr bwMode="white">
          <a:xfrm>
            <a:off x="1053139" y="2541049"/>
            <a:ext cx="228495" cy="20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B90B4F-76D1-4192-F378-1ABAE15C62BA}"/>
              </a:ext>
            </a:extLst>
          </p:cNvPr>
          <p:cNvSpPr/>
          <p:nvPr/>
        </p:nvSpPr>
        <p:spPr bwMode="white">
          <a:xfrm>
            <a:off x="1043618" y="2932323"/>
            <a:ext cx="247537" cy="19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D80316-3FE6-1630-6E99-92AB4B24E549}"/>
              </a:ext>
            </a:extLst>
          </p:cNvPr>
          <p:cNvSpPr/>
          <p:nvPr/>
        </p:nvSpPr>
        <p:spPr bwMode="white">
          <a:xfrm>
            <a:off x="1043618" y="3323596"/>
            <a:ext cx="247537" cy="19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6B3F4CE-1023-ABDD-5244-37CE4CF99506}"/>
              </a:ext>
            </a:extLst>
          </p:cNvPr>
          <p:cNvSpPr/>
          <p:nvPr/>
        </p:nvSpPr>
        <p:spPr bwMode="white">
          <a:xfrm>
            <a:off x="1053139" y="3714870"/>
            <a:ext cx="228495" cy="200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59559D-C7BF-6DEF-F54E-C37E2944B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" y="905690"/>
            <a:ext cx="11520000" cy="3786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E86F89-9CDA-94C2-FD5E-B48E5ABBE8E6}"/>
              </a:ext>
            </a:extLst>
          </p:cNvPr>
          <p:cNvSpPr/>
          <p:nvPr/>
        </p:nvSpPr>
        <p:spPr bwMode="white">
          <a:xfrm>
            <a:off x="1428183" y="1878498"/>
            <a:ext cx="4397429" cy="515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B850F7-02B3-F1F0-8D66-D8F46CB4E060}"/>
              </a:ext>
            </a:extLst>
          </p:cNvPr>
          <p:cNvSpPr/>
          <p:nvPr/>
        </p:nvSpPr>
        <p:spPr bwMode="white">
          <a:xfrm>
            <a:off x="1428184" y="2965754"/>
            <a:ext cx="6683429" cy="400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37AB4E6-5C49-3720-1DED-CDC2B501F200}"/>
              </a:ext>
            </a:extLst>
          </p:cNvPr>
          <p:cNvSpPr/>
          <p:nvPr/>
        </p:nvSpPr>
        <p:spPr bwMode="white">
          <a:xfrm>
            <a:off x="1428183" y="4053011"/>
            <a:ext cx="5084034" cy="524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9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