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384FD-E922-EEFC-2C43-318EE6394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1" b="3337"/>
          <a:stretch/>
        </p:blipFill>
        <p:spPr>
          <a:xfrm>
            <a:off x="1966093" y="2964873"/>
            <a:ext cx="8445638" cy="137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17AF7D-3EE8-332A-FBCA-BA94DDAC8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1800"/>
            <a:ext cx="11520000" cy="444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27F6D5A-98D4-C8B8-342B-7D92A5F0556F}"/>
              </a:ext>
            </a:extLst>
          </p:cNvPr>
          <p:cNvSpPr/>
          <p:nvPr/>
        </p:nvSpPr>
        <p:spPr bwMode="white">
          <a:xfrm>
            <a:off x="1112132" y="2927413"/>
            <a:ext cx="228495" cy="1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54C805E-704C-66F3-F6DA-9A1F3AE18C52}"/>
              </a:ext>
            </a:extLst>
          </p:cNvPr>
          <p:cNvSpPr/>
          <p:nvPr/>
        </p:nvSpPr>
        <p:spPr bwMode="white">
          <a:xfrm>
            <a:off x="1112132" y="3404112"/>
            <a:ext cx="228495" cy="2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CCCB345-255F-209D-243F-1B83834A0F46}"/>
              </a:ext>
            </a:extLst>
          </p:cNvPr>
          <p:cNvSpPr/>
          <p:nvPr/>
        </p:nvSpPr>
        <p:spPr bwMode="white">
          <a:xfrm>
            <a:off x="1102611" y="3890346"/>
            <a:ext cx="247537" cy="1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96534B7-3579-F1D9-4E13-4337A24D181A}"/>
              </a:ext>
            </a:extLst>
          </p:cNvPr>
          <p:cNvSpPr/>
          <p:nvPr/>
        </p:nvSpPr>
        <p:spPr bwMode="white">
          <a:xfrm>
            <a:off x="1112132" y="4376579"/>
            <a:ext cx="228495" cy="1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BE31C08-C714-08EB-BACC-51E45AF659BA}"/>
              </a:ext>
            </a:extLst>
          </p:cNvPr>
          <p:cNvSpPr/>
          <p:nvPr/>
        </p:nvSpPr>
        <p:spPr bwMode="white">
          <a:xfrm>
            <a:off x="1102611" y="4862813"/>
            <a:ext cx="247537" cy="1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0563CE-4CC4-B3F4-CDD9-CB7188091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0200"/>
            <a:ext cx="11520000" cy="439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32A24A-92C3-E23C-9E70-1B84349C5981}"/>
              </a:ext>
            </a:extLst>
          </p:cNvPr>
          <p:cNvSpPr/>
          <p:nvPr/>
        </p:nvSpPr>
        <p:spPr bwMode="white">
          <a:xfrm>
            <a:off x="2978181" y="2798290"/>
            <a:ext cx="2180231" cy="524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D2EF52-D4E3-9B86-921E-465A103E8C7F}"/>
              </a:ext>
            </a:extLst>
          </p:cNvPr>
          <p:cNvSpPr/>
          <p:nvPr/>
        </p:nvSpPr>
        <p:spPr bwMode="white">
          <a:xfrm>
            <a:off x="8576330" y="2798290"/>
            <a:ext cx="2227834" cy="524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A58540E-A6CC-20DA-E84B-5A40D0905AFE}"/>
              </a:ext>
            </a:extLst>
          </p:cNvPr>
          <p:cNvSpPr/>
          <p:nvPr/>
        </p:nvSpPr>
        <p:spPr bwMode="white">
          <a:xfrm>
            <a:off x="2978180" y="4410359"/>
            <a:ext cx="1708119" cy="381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1CD9259-8592-457D-F47A-A901ADD45D11}"/>
              </a:ext>
            </a:extLst>
          </p:cNvPr>
          <p:cNvSpPr/>
          <p:nvPr/>
        </p:nvSpPr>
        <p:spPr bwMode="white">
          <a:xfrm>
            <a:off x="8576330" y="4410358"/>
            <a:ext cx="2227834" cy="479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233F57-40D3-CB55-7173-51DA14400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54999"/>
            <a:ext cx="11520000" cy="435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9264043-2F8A-1DBE-C260-DF562F6E5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" y="4305946"/>
            <a:ext cx="11520000" cy="253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899F72-9B41-53A9-CBB8-37D5A8F78EB5}"/>
              </a:ext>
            </a:extLst>
          </p:cNvPr>
          <p:cNvSpPr/>
          <p:nvPr/>
        </p:nvSpPr>
        <p:spPr bwMode="white">
          <a:xfrm>
            <a:off x="1252040" y="4487328"/>
            <a:ext cx="218975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9B68DC-A623-FEAF-D8C5-B12909B331E0}"/>
              </a:ext>
            </a:extLst>
          </p:cNvPr>
          <p:cNvSpPr/>
          <p:nvPr/>
        </p:nvSpPr>
        <p:spPr bwMode="white">
          <a:xfrm>
            <a:off x="1252040" y="4974197"/>
            <a:ext cx="218975" cy="19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47C5A6-7908-F4CA-7B33-34162652711B}"/>
              </a:ext>
            </a:extLst>
          </p:cNvPr>
          <p:cNvSpPr/>
          <p:nvPr/>
        </p:nvSpPr>
        <p:spPr bwMode="white">
          <a:xfrm>
            <a:off x="1252040" y="5461066"/>
            <a:ext cx="228495" cy="19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5F9CAF-253D-875E-F0FC-C56A86DE876C}"/>
              </a:ext>
            </a:extLst>
          </p:cNvPr>
          <p:cNvSpPr/>
          <p:nvPr/>
        </p:nvSpPr>
        <p:spPr bwMode="white">
          <a:xfrm>
            <a:off x="1252040" y="5938388"/>
            <a:ext cx="218975" cy="19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476DC-2CC5-0C36-D811-B0EE95CDEBA0}"/>
              </a:ext>
            </a:extLst>
          </p:cNvPr>
          <p:cNvSpPr/>
          <p:nvPr/>
        </p:nvSpPr>
        <p:spPr bwMode="white">
          <a:xfrm>
            <a:off x="1252040" y="6425257"/>
            <a:ext cx="228495" cy="19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1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