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1027" y="6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D4359E-E7FB-7CA4-FF55-E1F50D9B22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48"/>
          <a:stretch/>
        </p:blipFill>
        <p:spPr>
          <a:xfrm>
            <a:off x="2319427" y="1823040"/>
            <a:ext cx="7738971" cy="2870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EB5614-B9F0-4708-AE0D-B2404BAB1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95577"/>
            <a:ext cx="11520000" cy="4025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B021769-8DF0-9176-1B9A-42946228EB0D}"/>
              </a:ext>
            </a:extLst>
          </p:cNvPr>
          <p:cNvSpPr/>
          <p:nvPr/>
        </p:nvSpPr>
        <p:spPr bwMode="white">
          <a:xfrm>
            <a:off x="1112132" y="1534745"/>
            <a:ext cx="228495" cy="190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FB845DD-20A9-7E2C-3E8F-3392B44606D7}"/>
              </a:ext>
            </a:extLst>
          </p:cNvPr>
          <p:cNvSpPr/>
          <p:nvPr/>
        </p:nvSpPr>
        <p:spPr bwMode="white">
          <a:xfrm>
            <a:off x="1112132" y="2412409"/>
            <a:ext cx="228495" cy="190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62F6335-9117-E05E-C662-55483A9829A1}"/>
              </a:ext>
            </a:extLst>
          </p:cNvPr>
          <p:cNvSpPr/>
          <p:nvPr/>
        </p:nvSpPr>
        <p:spPr bwMode="white">
          <a:xfrm>
            <a:off x="1112132" y="3280533"/>
            <a:ext cx="228495" cy="200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B041251-8715-F736-E612-B605B2BC23D8}"/>
              </a:ext>
            </a:extLst>
          </p:cNvPr>
          <p:cNvSpPr/>
          <p:nvPr/>
        </p:nvSpPr>
        <p:spPr bwMode="white">
          <a:xfrm>
            <a:off x="1112132" y="4158197"/>
            <a:ext cx="228495" cy="190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59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5A7FB0-B56F-13EB-A8CC-22E606CC41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37" y="947829"/>
            <a:ext cx="11520000" cy="4054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90C36A3-786C-7343-EC9C-84969EC72811}"/>
              </a:ext>
            </a:extLst>
          </p:cNvPr>
          <p:cNvSpPr/>
          <p:nvPr/>
        </p:nvSpPr>
        <p:spPr bwMode="white">
          <a:xfrm>
            <a:off x="1267097" y="1987742"/>
            <a:ext cx="3954417" cy="524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F5943E0-5809-E5BC-9E60-2058452F6464}"/>
              </a:ext>
            </a:extLst>
          </p:cNvPr>
          <p:cNvSpPr/>
          <p:nvPr/>
        </p:nvSpPr>
        <p:spPr bwMode="white">
          <a:xfrm>
            <a:off x="1267097" y="3170762"/>
            <a:ext cx="3135641" cy="381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B92A254-6960-174B-C18F-128140D93AB5}"/>
              </a:ext>
            </a:extLst>
          </p:cNvPr>
          <p:cNvSpPr/>
          <p:nvPr/>
        </p:nvSpPr>
        <p:spPr bwMode="white">
          <a:xfrm>
            <a:off x="4240887" y="4411028"/>
            <a:ext cx="980628" cy="295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7064411-9182-613A-FFBE-430F40993EEC}"/>
              </a:ext>
            </a:extLst>
          </p:cNvPr>
          <p:cNvSpPr/>
          <p:nvPr/>
        </p:nvSpPr>
        <p:spPr bwMode="white">
          <a:xfrm>
            <a:off x="2203465" y="4496892"/>
            <a:ext cx="552198" cy="381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335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B6A894D-71D2-BC16-8016-B8E87D0F6C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86" y="738823"/>
            <a:ext cx="11520000" cy="4446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302C5F9-90FA-382E-78AE-CDB608C494F9}"/>
              </a:ext>
            </a:extLst>
          </p:cNvPr>
          <p:cNvSpPr/>
          <p:nvPr/>
        </p:nvSpPr>
        <p:spPr bwMode="white">
          <a:xfrm>
            <a:off x="2503479" y="1786288"/>
            <a:ext cx="247537" cy="190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C06FDE7-3F34-827C-96D1-5787198274A8}"/>
              </a:ext>
            </a:extLst>
          </p:cNvPr>
          <p:cNvSpPr/>
          <p:nvPr/>
        </p:nvSpPr>
        <p:spPr bwMode="white">
          <a:xfrm>
            <a:off x="2503479" y="2662350"/>
            <a:ext cx="228495" cy="190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55834B5-D636-650F-EF1A-781DCBA2CF1B}"/>
              </a:ext>
            </a:extLst>
          </p:cNvPr>
          <p:cNvSpPr/>
          <p:nvPr/>
        </p:nvSpPr>
        <p:spPr bwMode="white">
          <a:xfrm>
            <a:off x="4188636" y="3100381"/>
            <a:ext cx="247537" cy="190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D3525EA-4C12-137D-D086-5C4B00D138CA}"/>
              </a:ext>
            </a:extLst>
          </p:cNvPr>
          <p:cNvSpPr/>
          <p:nvPr/>
        </p:nvSpPr>
        <p:spPr bwMode="white">
          <a:xfrm>
            <a:off x="2303545" y="3976444"/>
            <a:ext cx="218975" cy="190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3528EC0-6E04-D46E-F986-AF48CCE6438B}"/>
              </a:ext>
            </a:extLst>
          </p:cNvPr>
          <p:cNvSpPr/>
          <p:nvPr/>
        </p:nvSpPr>
        <p:spPr bwMode="white">
          <a:xfrm>
            <a:off x="2303545" y="4852506"/>
            <a:ext cx="238016" cy="199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67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EFA1222-4590-8CE6-54AE-5C32457107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457280"/>
            <a:ext cx="11520000" cy="2341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0154387-AB3F-F1AA-30DC-388A30D821FD}"/>
              </a:ext>
            </a:extLst>
          </p:cNvPr>
          <p:cNvSpPr/>
          <p:nvPr/>
        </p:nvSpPr>
        <p:spPr bwMode="white">
          <a:xfrm>
            <a:off x="948099" y="2890644"/>
            <a:ext cx="285619" cy="2484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921A55F-98EB-C266-23BD-C0BD5B141F20}"/>
              </a:ext>
            </a:extLst>
          </p:cNvPr>
          <p:cNvSpPr/>
          <p:nvPr/>
        </p:nvSpPr>
        <p:spPr bwMode="white">
          <a:xfrm>
            <a:off x="4108958" y="2890644"/>
            <a:ext cx="285619" cy="258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9A13BC7-3E8F-02C4-9F75-06EF3E532BB4}"/>
              </a:ext>
            </a:extLst>
          </p:cNvPr>
          <p:cNvSpPr/>
          <p:nvPr/>
        </p:nvSpPr>
        <p:spPr bwMode="white">
          <a:xfrm>
            <a:off x="7298380" y="2890644"/>
            <a:ext cx="276098" cy="258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80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2024-01-21T15:01:07Z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