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1" r:id="rId4"/>
    <p:sldId id="272" r:id="rId5"/>
    <p:sldId id="270" r:id="rId6"/>
    <p:sldId id="269" r:id="rId7"/>
    <p:sldId id="268" r:id="rId8"/>
    <p:sldId id="267" r:id="rId9"/>
    <p:sldId id="266" r:id="rId10"/>
    <p:sldId id="264" r:id="rId11"/>
    <p:sldId id="263" r:id="rId12"/>
    <p:sldId id="262" r:id="rId13"/>
    <p:sldId id="261" r:id="rId14"/>
    <p:sldId id="260" r:id="rId15"/>
    <p:sldId id="25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D2AAD79-4611-1639-B502-3527DAA46A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907" y="-1"/>
            <a:ext cx="7621407" cy="6782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433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2B6FA5-AA62-2570-5364-D742148E96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60891"/>
            <a:ext cx="11520000" cy="4021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83C722-8A02-E3A8-5372-75D9E8E6FA98}"/>
              </a:ext>
            </a:extLst>
          </p:cNvPr>
          <p:cNvSpPr/>
          <p:nvPr/>
        </p:nvSpPr>
        <p:spPr bwMode="white">
          <a:xfrm>
            <a:off x="1281322" y="1294462"/>
            <a:ext cx="428429" cy="381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830408-1FEE-6C2C-6AB7-6D26E3BDAFD5}"/>
              </a:ext>
            </a:extLst>
          </p:cNvPr>
          <p:cNvSpPr/>
          <p:nvPr/>
        </p:nvSpPr>
        <p:spPr bwMode="white">
          <a:xfrm>
            <a:off x="6251107" y="1294462"/>
            <a:ext cx="399867" cy="39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06E26B-6377-4A96-AC84-9D32FD12C3B9}"/>
              </a:ext>
            </a:extLst>
          </p:cNvPr>
          <p:cNvSpPr/>
          <p:nvPr/>
        </p:nvSpPr>
        <p:spPr bwMode="white">
          <a:xfrm>
            <a:off x="1271801" y="2333301"/>
            <a:ext cx="456991" cy="371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B05B80-1835-958A-090B-7E348284E4E7}"/>
              </a:ext>
            </a:extLst>
          </p:cNvPr>
          <p:cNvSpPr/>
          <p:nvPr/>
        </p:nvSpPr>
        <p:spPr bwMode="white">
          <a:xfrm>
            <a:off x="6241586" y="2333301"/>
            <a:ext cx="418909" cy="371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511BF6-A855-3D5D-F7AE-719D47817AAC}"/>
              </a:ext>
            </a:extLst>
          </p:cNvPr>
          <p:cNvSpPr/>
          <p:nvPr/>
        </p:nvSpPr>
        <p:spPr bwMode="white">
          <a:xfrm>
            <a:off x="1309884" y="3343547"/>
            <a:ext cx="371305" cy="371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FB86A51-FC8A-A2BD-2597-6811B232C13B}"/>
              </a:ext>
            </a:extLst>
          </p:cNvPr>
          <p:cNvSpPr/>
          <p:nvPr/>
        </p:nvSpPr>
        <p:spPr bwMode="white">
          <a:xfrm>
            <a:off x="6232066" y="3334016"/>
            <a:ext cx="447471" cy="390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3CBB60-8EB3-DA5B-B4F6-56133CFB8A34}"/>
              </a:ext>
            </a:extLst>
          </p:cNvPr>
          <p:cNvSpPr/>
          <p:nvPr/>
        </p:nvSpPr>
        <p:spPr bwMode="white">
          <a:xfrm>
            <a:off x="1290842" y="4363324"/>
            <a:ext cx="399867" cy="371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2D3465-B533-8481-7403-2A7F82773E5C}"/>
              </a:ext>
            </a:extLst>
          </p:cNvPr>
          <p:cNvSpPr/>
          <p:nvPr/>
        </p:nvSpPr>
        <p:spPr bwMode="white">
          <a:xfrm>
            <a:off x="6251107" y="4363324"/>
            <a:ext cx="390347" cy="371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3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D21AD8-D56E-2FB0-C1F8-F6DEB3D1C1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38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D551E85-0991-994E-F4B4-61B77399E490}"/>
              </a:ext>
            </a:extLst>
          </p:cNvPr>
          <p:cNvSpPr/>
          <p:nvPr/>
        </p:nvSpPr>
        <p:spPr bwMode="white">
          <a:xfrm>
            <a:off x="1016925" y="2791090"/>
            <a:ext cx="380826" cy="371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11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02C196-8128-DE7E-1AB2-E75DC11E21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8553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1EF0C4-FDED-2B3B-3571-758E8450FBA6}"/>
              </a:ext>
            </a:extLst>
          </p:cNvPr>
          <p:cNvSpPr/>
          <p:nvPr/>
        </p:nvSpPr>
        <p:spPr bwMode="white">
          <a:xfrm>
            <a:off x="952111" y="691962"/>
            <a:ext cx="367827" cy="34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5404E4-55B4-A74C-AB9B-5D5C0793C180}"/>
              </a:ext>
            </a:extLst>
          </p:cNvPr>
          <p:cNvSpPr/>
          <p:nvPr/>
        </p:nvSpPr>
        <p:spPr bwMode="white">
          <a:xfrm>
            <a:off x="934169" y="3562990"/>
            <a:ext cx="403712" cy="358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19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E8A4C5-C027-85A1-A7A5-E63D096E44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3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247F3D-098F-9FA5-BBA7-D6F7C184D8D4}"/>
              </a:ext>
            </a:extLst>
          </p:cNvPr>
          <p:cNvSpPr/>
          <p:nvPr/>
        </p:nvSpPr>
        <p:spPr bwMode="white">
          <a:xfrm>
            <a:off x="988363" y="712518"/>
            <a:ext cx="390347" cy="371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4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9B03DAEF-692C-81D2-912F-FC35C79B8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4" b="61217"/>
          <a:stretch/>
        </p:blipFill>
        <p:spPr>
          <a:xfrm>
            <a:off x="2892184" y="2048123"/>
            <a:ext cx="6744185" cy="100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66" y="3325012"/>
            <a:ext cx="4522099" cy="768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FD4E53-5269-2A17-4BE9-5CF6C3AE1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1"/>
          <a:stretch/>
        </p:blipFill>
        <p:spPr>
          <a:xfrm>
            <a:off x="1162594" y="0"/>
            <a:ext cx="10145584" cy="2559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18112" y="2559201"/>
            <a:ext cx="2232853" cy="38789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3892" y="2288667"/>
            <a:ext cx="2240474" cy="43742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7293" y="2559201"/>
            <a:ext cx="2225233" cy="383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FD4E53-5269-2A17-4BE9-5CF6C3AE1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1"/>
          <a:stretch/>
        </p:blipFill>
        <p:spPr>
          <a:xfrm>
            <a:off x="708440" y="248195"/>
            <a:ext cx="10638926" cy="3488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D01196-F8B8-D322-EDE3-647B5EE004D6}"/>
              </a:ext>
            </a:extLst>
          </p:cNvPr>
          <p:cNvSpPr/>
          <p:nvPr/>
        </p:nvSpPr>
        <p:spPr bwMode="white">
          <a:xfrm>
            <a:off x="3977117" y="1850144"/>
            <a:ext cx="3024574" cy="94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9F12A33-42D7-EB32-5204-A395C6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39" b="48996"/>
          <a:stretch/>
        </p:blipFill>
        <p:spPr>
          <a:xfrm>
            <a:off x="708441" y="3625716"/>
            <a:ext cx="6985582" cy="2788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C38F3E-CB7B-D700-38BC-62C87C6F6DD3}"/>
              </a:ext>
            </a:extLst>
          </p:cNvPr>
          <p:cNvSpPr/>
          <p:nvPr/>
        </p:nvSpPr>
        <p:spPr bwMode="white">
          <a:xfrm>
            <a:off x="3879669" y="4469772"/>
            <a:ext cx="2165087" cy="729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6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F12A33-42D7-EB32-5204-A395C629F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4" r="35391"/>
          <a:stretch/>
        </p:blipFill>
        <p:spPr>
          <a:xfrm>
            <a:off x="817200" y="836023"/>
            <a:ext cx="7242583" cy="2762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29034E-B172-F644-8703-30305ACD95C8}"/>
              </a:ext>
            </a:extLst>
          </p:cNvPr>
          <p:cNvSpPr/>
          <p:nvPr/>
        </p:nvSpPr>
        <p:spPr bwMode="white">
          <a:xfrm>
            <a:off x="4300629" y="1539738"/>
            <a:ext cx="2306845" cy="704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6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DFEB32-79D9-3A66-985D-09B9A7E4B4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8"/>
          <a:stretch/>
        </p:blipFill>
        <p:spPr>
          <a:xfrm>
            <a:off x="764949" y="686572"/>
            <a:ext cx="7634469" cy="3856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8FC757-C916-C197-D7DE-38BB01FBFAD1}"/>
              </a:ext>
            </a:extLst>
          </p:cNvPr>
          <p:cNvSpPr/>
          <p:nvPr/>
        </p:nvSpPr>
        <p:spPr bwMode="white">
          <a:xfrm>
            <a:off x="4354238" y="2554154"/>
            <a:ext cx="3940676" cy="1037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0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CD595E-ED18-F4C6-2358-AC6D07325C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80"/>
          <a:stretch/>
        </p:blipFill>
        <p:spPr>
          <a:xfrm>
            <a:off x="712697" y="451440"/>
            <a:ext cx="73993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E8A81D-9D10-51F2-95E4-06F7D7E72D74}"/>
              </a:ext>
            </a:extLst>
          </p:cNvPr>
          <p:cNvSpPr/>
          <p:nvPr/>
        </p:nvSpPr>
        <p:spPr bwMode="white">
          <a:xfrm>
            <a:off x="4215312" y="1371600"/>
            <a:ext cx="3779156" cy="809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A9ADD4-8D41-6075-3EE1-78FC4917525B}"/>
              </a:ext>
            </a:extLst>
          </p:cNvPr>
          <p:cNvSpPr/>
          <p:nvPr/>
        </p:nvSpPr>
        <p:spPr bwMode="white">
          <a:xfrm>
            <a:off x="4206022" y="4220099"/>
            <a:ext cx="3096115" cy="69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350B1C-0BE4-6A6C-1B6A-9E9D0B9025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34"/>
          <a:stretch/>
        </p:blipFill>
        <p:spPr>
          <a:xfrm>
            <a:off x="1039268" y="118460"/>
            <a:ext cx="6968263" cy="6256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7C96E2-93D1-F9EA-1432-F1EC5E02275F}"/>
              </a:ext>
            </a:extLst>
          </p:cNvPr>
          <p:cNvSpPr/>
          <p:nvPr/>
        </p:nvSpPr>
        <p:spPr bwMode="white">
          <a:xfrm>
            <a:off x="3979549" y="1946366"/>
            <a:ext cx="2460439" cy="997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9A3E21-2912-04DF-FF7C-E28D54BA1708}"/>
              </a:ext>
            </a:extLst>
          </p:cNvPr>
          <p:cNvSpPr/>
          <p:nvPr/>
        </p:nvSpPr>
        <p:spPr bwMode="white">
          <a:xfrm>
            <a:off x="4097117" y="4585063"/>
            <a:ext cx="3636094" cy="957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4DA29D-B29E-68A6-1331-FEC1B09C72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99188"/>
            <a:ext cx="11520000" cy="3035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326E648-157C-DDFF-EAE5-F495FF2FCF82}"/>
              </a:ext>
            </a:extLst>
          </p:cNvPr>
          <p:cNvSpPr/>
          <p:nvPr/>
        </p:nvSpPr>
        <p:spPr bwMode="white">
          <a:xfrm>
            <a:off x="4152481" y="1344080"/>
            <a:ext cx="2669866" cy="1190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7A6C19A9-4012-1D8A-50F2-C9F0400B5C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6" y="3434297"/>
            <a:ext cx="11520000" cy="296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2DAB0A-F766-2356-FDD5-BA7748E56703}"/>
              </a:ext>
            </a:extLst>
          </p:cNvPr>
          <p:cNvSpPr/>
          <p:nvPr/>
        </p:nvSpPr>
        <p:spPr bwMode="white">
          <a:xfrm>
            <a:off x="4310743" y="4387340"/>
            <a:ext cx="3189304" cy="1103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3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宽屏</PresentationFormat>
  <Paragraphs>0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2024-01-21T14:53:54Z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