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9" r:id="rId4"/>
    <p:sldId id="268" r:id="rId5"/>
    <p:sldId id="267" r:id="rId6"/>
    <p:sldId id="266" r:id="rId7"/>
    <p:sldId id="265" r:id="rId8"/>
    <p:sldId id="263" r:id="rId9"/>
    <p:sldId id="261" r:id="rId10"/>
    <p:sldId id="259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1027" y="6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>
            <a:extLst>
              <a:ext uri="{FF2B5EF4-FFF2-40B4-BE49-F238E27FC236}">
                <a16:creationId xmlns:a16="http://schemas.microsoft.com/office/drawing/2014/main" id="{6243272B-13DC-988C-5386-2B00EC0457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19" b="61197"/>
          <a:stretch/>
        </p:blipFill>
        <p:spPr>
          <a:xfrm>
            <a:off x="1874902" y="1902197"/>
            <a:ext cx="8756704" cy="950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405" y="3264601"/>
            <a:ext cx="4034377" cy="753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72A1676-9C3D-6041-1051-02AE5B3338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14" y="229371"/>
            <a:ext cx="9241200" cy="6710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647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F3A82E-D8B0-51F9-B0F9-EA5E1CF66D4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85" y="177119"/>
            <a:ext cx="10077224" cy="6612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B250969-361F-6A77-448F-CAE31F6991A5}"/>
              </a:ext>
            </a:extLst>
          </p:cNvPr>
          <p:cNvSpPr/>
          <p:nvPr/>
        </p:nvSpPr>
        <p:spPr bwMode="white">
          <a:xfrm>
            <a:off x="3848044" y="2129246"/>
            <a:ext cx="4838756" cy="941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901CB12-0D2D-EF21-91B7-EFFB7983B502}"/>
              </a:ext>
            </a:extLst>
          </p:cNvPr>
          <p:cNvSpPr/>
          <p:nvPr/>
        </p:nvSpPr>
        <p:spPr bwMode="white">
          <a:xfrm>
            <a:off x="3739179" y="4936233"/>
            <a:ext cx="2622432" cy="955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19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A72840C-AE78-0C6E-7E63-73EA7D5C2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256905"/>
            <a:ext cx="11357384" cy="6402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544FB2E-4373-A195-2472-403A8B0A958A}"/>
              </a:ext>
            </a:extLst>
          </p:cNvPr>
          <p:cNvSpPr/>
          <p:nvPr/>
        </p:nvSpPr>
        <p:spPr bwMode="white">
          <a:xfrm>
            <a:off x="3560412" y="1398826"/>
            <a:ext cx="4394868" cy="1083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0A88A82-5C73-B131-F299-69BD9A5B9122}"/>
              </a:ext>
            </a:extLst>
          </p:cNvPr>
          <p:cNvSpPr/>
          <p:nvPr/>
        </p:nvSpPr>
        <p:spPr bwMode="white">
          <a:xfrm>
            <a:off x="3560411" y="4626793"/>
            <a:ext cx="5361519" cy="1094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72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D53605-7447-3AB2-65BB-AF515FFD91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140651"/>
            <a:ext cx="11422697" cy="6614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C76C9BC-793B-3F52-5CB1-1D15B908FFEC}"/>
              </a:ext>
            </a:extLst>
          </p:cNvPr>
          <p:cNvSpPr/>
          <p:nvPr/>
        </p:nvSpPr>
        <p:spPr bwMode="white">
          <a:xfrm>
            <a:off x="3958045" y="1476103"/>
            <a:ext cx="3069771" cy="731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84B8A89-06D8-8897-4077-19A4B125ECF0}"/>
              </a:ext>
            </a:extLst>
          </p:cNvPr>
          <p:cNvSpPr/>
          <p:nvPr/>
        </p:nvSpPr>
        <p:spPr bwMode="white">
          <a:xfrm>
            <a:off x="3958044" y="4624251"/>
            <a:ext cx="4036425" cy="705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04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9B79709-2304-8F7C-3BE2-351D867920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960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BDC866C-43B6-C0D1-03F5-E55488FDE1E7}"/>
              </a:ext>
            </a:extLst>
          </p:cNvPr>
          <p:cNvSpPr/>
          <p:nvPr/>
        </p:nvSpPr>
        <p:spPr bwMode="white">
          <a:xfrm>
            <a:off x="3892731" y="1426947"/>
            <a:ext cx="3674409" cy="1047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A7C71148-6788-BF37-7C99-4BF0DAC29E3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1" y="3312206"/>
            <a:ext cx="11520000" cy="3141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90DC225-6D1F-C87C-B9CC-6408FC481882}"/>
              </a:ext>
            </a:extLst>
          </p:cNvPr>
          <p:cNvSpPr/>
          <p:nvPr/>
        </p:nvSpPr>
        <p:spPr bwMode="white">
          <a:xfrm>
            <a:off x="4062550" y="4359478"/>
            <a:ext cx="4229042" cy="1047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6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7CF92DC-5FFD-A1BE-E989-6121EE3A5E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76521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FB7F2240-FF34-4BBB-E41A-F405BBFDD4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74"/>
          <a:stretch/>
        </p:blipFill>
        <p:spPr>
          <a:xfrm>
            <a:off x="6577919" y="960891"/>
            <a:ext cx="43948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3A36AA7-0AA2-A9DD-F811-8501FC50F85B}"/>
              </a:ext>
            </a:extLst>
          </p:cNvPr>
          <p:cNvSpPr/>
          <p:nvPr/>
        </p:nvSpPr>
        <p:spPr bwMode="white">
          <a:xfrm>
            <a:off x="7111739" y="1478551"/>
            <a:ext cx="344929" cy="320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4579D35-40D1-35B6-C83F-83AF9EBE1281}"/>
              </a:ext>
            </a:extLst>
          </p:cNvPr>
          <p:cNvSpPr/>
          <p:nvPr/>
        </p:nvSpPr>
        <p:spPr bwMode="white">
          <a:xfrm>
            <a:off x="7103526" y="2596040"/>
            <a:ext cx="369567" cy="320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41C83E0-2C21-3782-0BBE-6BAB35B7B767}"/>
              </a:ext>
            </a:extLst>
          </p:cNvPr>
          <p:cNvSpPr/>
          <p:nvPr/>
        </p:nvSpPr>
        <p:spPr bwMode="white">
          <a:xfrm>
            <a:off x="7111739" y="3713530"/>
            <a:ext cx="344929" cy="336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DCF586C-BA1B-FAE7-1875-E3DD2C00282F}"/>
              </a:ext>
            </a:extLst>
          </p:cNvPr>
          <p:cNvSpPr/>
          <p:nvPr/>
        </p:nvSpPr>
        <p:spPr bwMode="white">
          <a:xfrm>
            <a:off x="7119951" y="4839236"/>
            <a:ext cx="328504" cy="320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55AB0B2-1ADC-3109-7FD0-D3D3587E5DF9}"/>
              </a:ext>
            </a:extLst>
          </p:cNvPr>
          <p:cNvSpPr/>
          <p:nvPr/>
        </p:nvSpPr>
        <p:spPr bwMode="white">
          <a:xfrm>
            <a:off x="7103526" y="5964942"/>
            <a:ext cx="369567" cy="320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64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C5D37C-7A81-6950-01D3-87584267FB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84887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96E548A-C1C5-4A5A-AC67-379260AAFFB1}"/>
              </a:ext>
            </a:extLst>
          </p:cNvPr>
          <p:cNvSpPr/>
          <p:nvPr/>
        </p:nvSpPr>
        <p:spPr bwMode="white">
          <a:xfrm>
            <a:off x="823022" y="2584019"/>
            <a:ext cx="315697" cy="273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AE5EFA2-C880-5404-7C66-8DEE5B931A98}"/>
              </a:ext>
            </a:extLst>
          </p:cNvPr>
          <p:cNvSpPr/>
          <p:nvPr/>
        </p:nvSpPr>
        <p:spPr bwMode="white">
          <a:xfrm>
            <a:off x="830038" y="3531157"/>
            <a:ext cx="294650" cy="287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999BC4F-AC6E-DB3E-4301-9795234F13BA}"/>
              </a:ext>
            </a:extLst>
          </p:cNvPr>
          <p:cNvSpPr/>
          <p:nvPr/>
        </p:nvSpPr>
        <p:spPr bwMode="white">
          <a:xfrm>
            <a:off x="823022" y="4485310"/>
            <a:ext cx="315697" cy="273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714448A-7465-88B5-0F9B-921BE178BDDA}"/>
              </a:ext>
            </a:extLst>
          </p:cNvPr>
          <p:cNvSpPr/>
          <p:nvPr/>
        </p:nvSpPr>
        <p:spPr bwMode="white">
          <a:xfrm>
            <a:off x="837053" y="5453495"/>
            <a:ext cx="280619" cy="273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D4F5C831-D0A3-2A25-3AF0-BE8072FAE5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51"/>
          <a:stretch/>
        </p:blipFill>
        <p:spPr>
          <a:xfrm>
            <a:off x="7387881" y="787819"/>
            <a:ext cx="4804119" cy="3971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6972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宽屏</PresentationFormat>
  <Paragraphs>0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2024-01-21T14:27:48Z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