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123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F957BB-482D-EE05-2C76-1D5AE4960F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63" b="13345"/>
          <a:stretch/>
        </p:blipFill>
        <p:spPr>
          <a:xfrm>
            <a:off x="3946686" y="3130495"/>
            <a:ext cx="4201028" cy="100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6243272B-13DC-988C-5386-2B00EC0457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9" b="61197"/>
          <a:stretch/>
        </p:blipFill>
        <p:spPr>
          <a:xfrm>
            <a:off x="1874902" y="1902197"/>
            <a:ext cx="8756704" cy="950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147F25-38D3-7CBF-3462-B57A69C88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51319"/>
            <a:ext cx="11520000" cy="4491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D747FD-379D-1215-CA03-81B43F907F31}"/>
              </a:ext>
            </a:extLst>
          </p:cNvPr>
          <p:cNvSpPr/>
          <p:nvPr/>
        </p:nvSpPr>
        <p:spPr bwMode="white">
          <a:xfrm>
            <a:off x="1112132" y="3502631"/>
            <a:ext cx="238016" cy="20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26E276-12CF-8EBB-2786-5C451B534DDD}"/>
              </a:ext>
            </a:extLst>
          </p:cNvPr>
          <p:cNvSpPr/>
          <p:nvPr/>
        </p:nvSpPr>
        <p:spPr bwMode="white">
          <a:xfrm>
            <a:off x="1121652" y="4494488"/>
            <a:ext cx="218975" cy="200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02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F9E061-25F8-E2C1-F584-EA0663382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015093"/>
            <a:ext cx="11520000" cy="3969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E54BD0-8FA3-5B8C-6A24-603925FCD7E6}"/>
              </a:ext>
            </a:extLst>
          </p:cNvPr>
          <p:cNvSpPr/>
          <p:nvPr/>
        </p:nvSpPr>
        <p:spPr bwMode="white">
          <a:xfrm>
            <a:off x="957619" y="1158236"/>
            <a:ext cx="247537" cy="190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399776-6DF1-59B6-5A4B-06F39629E942}"/>
              </a:ext>
            </a:extLst>
          </p:cNvPr>
          <p:cNvSpPr/>
          <p:nvPr/>
        </p:nvSpPr>
        <p:spPr bwMode="white">
          <a:xfrm>
            <a:off x="957619" y="3133614"/>
            <a:ext cx="238016" cy="20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A4B334-05C9-ECFB-F96C-64A54F4B68C4}"/>
              </a:ext>
            </a:extLst>
          </p:cNvPr>
          <p:cNvSpPr/>
          <p:nvPr/>
        </p:nvSpPr>
        <p:spPr bwMode="white">
          <a:xfrm>
            <a:off x="957619" y="4116531"/>
            <a:ext cx="238016" cy="20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4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16B6F5-FFF9-2444-4DE7-E0E71272EB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2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img_16777215">
            <a:extLst>
              <a:ext uri="{FF2B5EF4-FFF2-40B4-BE49-F238E27FC236}">
                <a16:creationId xmlns:a16="http://schemas.microsoft.com/office/drawing/2014/main" id="{AB51D5F1-47A5-16E7-B76C-B9A87556D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29"/>
          <a:stretch/>
        </p:blipFill>
        <p:spPr>
          <a:xfrm>
            <a:off x="796728" y="4002474"/>
            <a:ext cx="11520000" cy="2452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564AC1A-C8CE-B63A-7612-4FAF5987B55E}"/>
              </a:ext>
            </a:extLst>
          </p:cNvPr>
          <p:cNvSpPr/>
          <p:nvPr/>
        </p:nvSpPr>
        <p:spPr bwMode="white">
          <a:xfrm>
            <a:off x="3329223" y="4602922"/>
            <a:ext cx="247537" cy="19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09AE9D6-FC47-5444-4A0C-35063C3F1172}"/>
              </a:ext>
            </a:extLst>
          </p:cNvPr>
          <p:cNvSpPr/>
          <p:nvPr/>
        </p:nvSpPr>
        <p:spPr bwMode="white">
          <a:xfrm>
            <a:off x="3348265" y="5089000"/>
            <a:ext cx="238016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CD5F594-175D-107E-F0FB-D1BCF09C96C6}"/>
              </a:ext>
            </a:extLst>
          </p:cNvPr>
          <p:cNvSpPr/>
          <p:nvPr/>
        </p:nvSpPr>
        <p:spPr bwMode="white">
          <a:xfrm>
            <a:off x="2329554" y="5584609"/>
            <a:ext cx="228495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576454F-C3B9-D385-1950-518124054A98}"/>
              </a:ext>
            </a:extLst>
          </p:cNvPr>
          <p:cNvSpPr/>
          <p:nvPr/>
        </p:nvSpPr>
        <p:spPr bwMode="white">
          <a:xfrm>
            <a:off x="9841356" y="5584609"/>
            <a:ext cx="247537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47D0AA4-5661-80E0-A655-20992FEB8E26}"/>
              </a:ext>
            </a:extLst>
          </p:cNvPr>
          <p:cNvSpPr/>
          <p:nvPr/>
        </p:nvSpPr>
        <p:spPr bwMode="white">
          <a:xfrm>
            <a:off x="6137818" y="6080217"/>
            <a:ext cx="218975" cy="190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0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51D5F1-47A5-16E7-B76C-B9A87556D3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6"/>
          <a:stretch/>
        </p:blipFill>
        <p:spPr>
          <a:xfrm>
            <a:off x="672000" y="1705970"/>
            <a:ext cx="11520000" cy="1497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EBCA89-7239-1F60-C976-11496BAC6F02}"/>
              </a:ext>
            </a:extLst>
          </p:cNvPr>
          <p:cNvSpPr/>
          <p:nvPr/>
        </p:nvSpPr>
        <p:spPr bwMode="white">
          <a:xfrm>
            <a:off x="5194314" y="2373966"/>
            <a:ext cx="1789884" cy="228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74E450-9BDE-5A4D-D07D-9CE5F71CAC74}"/>
              </a:ext>
            </a:extLst>
          </p:cNvPr>
          <p:cNvSpPr/>
          <p:nvPr/>
        </p:nvSpPr>
        <p:spPr bwMode="white">
          <a:xfrm>
            <a:off x="2052495" y="2860043"/>
            <a:ext cx="837818" cy="238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7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2024-01-21T14:24:48Z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