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34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A8E7AA-F10E-CCD5-30B3-7E51EB2835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44" b="10292"/>
          <a:stretch/>
        </p:blipFill>
        <p:spPr>
          <a:xfrm>
            <a:off x="2284930" y="3116451"/>
            <a:ext cx="8131280" cy="1205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243272B-13DC-988C-5386-2B00EC0457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9" b="61197"/>
          <a:stretch/>
        </p:blipFill>
        <p:spPr>
          <a:xfrm>
            <a:off x="1874902" y="1902197"/>
            <a:ext cx="8756704" cy="950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00FDC6E-E0AB-E009-5E3D-4A4273803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1AB73F-B396-A90E-0B38-32931E933DD7}"/>
              </a:ext>
            </a:extLst>
          </p:cNvPr>
          <p:cNvSpPr/>
          <p:nvPr/>
        </p:nvSpPr>
        <p:spPr bwMode="white">
          <a:xfrm>
            <a:off x="2740165" y="1457620"/>
            <a:ext cx="2534200" cy="458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CC97AF5-2C69-E35D-0584-FE52BEA2B7D2}"/>
              </a:ext>
            </a:extLst>
          </p:cNvPr>
          <p:cNvSpPr/>
          <p:nvPr/>
        </p:nvSpPr>
        <p:spPr bwMode="white">
          <a:xfrm>
            <a:off x="3988904" y="2832031"/>
            <a:ext cx="2730896" cy="534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188D2B67-9B04-1273-823C-46A2E6F38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1" y="3606783"/>
            <a:ext cx="11520000" cy="2909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BCB242F-2C11-59DE-5CB9-A9DAF2FC26F6}"/>
              </a:ext>
            </a:extLst>
          </p:cNvPr>
          <p:cNvSpPr/>
          <p:nvPr/>
        </p:nvSpPr>
        <p:spPr bwMode="white">
          <a:xfrm>
            <a:off x="1338471" y="4035980"/>
            <a:ext cx="3310604" cy="524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F48B90D-4C1A-23AF-69A0-4715F48B0647}"/>
              </a:ext>
            </a:extLst>
          </p:cNvPr>
          <p:cNvSpPr/>
          <p:nvPr/>
        </p:nvSpPr>
        <p:spPr bwMode="white">
          <a:xfrm>
            <a:off x="2570922" y="5485715"/>
            <a:ext cx="4010846" cy="534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32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BFF1D8-253D-3C96-CFCA-F930C3EB3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5617"/>
            <a:ext cx="11520000" cy="2440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470A3F-AB47-8136-4824-166275035EFE}"/>
              </a:ext>
            </a:extLst>
          </p:cNvPr>
          <p:cNvSpPr/>
          <p:nvPr/>
        </p:nvSpPr>
        <p:spPr bwMode="white">
          <a:xfrm>
            <a:off x="1112132" y="1723940"/>
            <a:ext cx="238016" cy="200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0E350A-28CC-E951-2FA8-161ACB2B8117}"/>
              </a:ext>
            </a:extLst>
          </p:cNvPr>
          <p:cNvSpPr/>
          <p:nvPr/>
        </p:nvSpPr>
        <p:spPr bwMode="white">
          <a:xfrm>
            <a:off x="1121652" y="2200649"/>
            <a:ext cx="218975" cy="190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D808BD-7BE5-61E4-310E-28AED16D638D}"/>
              </a:ext>
            </a:extLst>
          </p:cNvPr>
          <p:cNvSpPr/>
          <p:nvPr/>
        </p:nvSpPr>
        <p:spPr bwMode="white">
          <a:xfrm>
            <a:off x="1102611" y="2667823"/>
            <a:ext cx="257057" cy="200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593A06-CE86-47FA-4B10-71ED22393C04}"/>
              </a:ext>
            </a:extLst>
          </p:cNvPr>
          <p:cNvSpPr/>
          <p:nvPr/>
        </p:nvSpPr>
        <p:spPr bwMode="white">
          <a:xfrm>
            <a:off x="1112132" y="3154066"/>
            <a:ext cx="247537" cy="190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9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2C644B-5179-86E8-EA6F-CD00E3C911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1" y="159025"/>
            <a:ext cx="10760611" cy="2140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C3B193C-7A64-F66C-D170-1C4BE3EC0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4" y="2299535"/>
            <a:ext cx="10760611" cy="4459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BFED92-DE71-11BA-2A94-5FC28C0B658F}"/>
              </a:ext>
            </a:extLst>
          </p:cNvPr>
          <p:cNvSpPr/>
          <p:nvPr/>
        </p:nvSpPr>
        <p:spPr bwMode="white">
          <a:xfrm>
            <a:off x="6901739" y="5094243"/>
            <a:ext cx="231220" cy="18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4A112B-6DBF-81AE-3030-9FD5072693A4}"/>
              </a:ext>
            </a:extLst>
          </p:cNvPr>
          <p:cNvSpPr/>
          <p:nvPr/>
        </p:nvSpPr>
        <p:spPr bwMode="white">
          <a:xfrm>
            <a:off x="6768343" y="5539261"/>
            <a:ext cx="222326" cy="18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465D73-811D-9082-2AC2-E154F274F272}"/>
              </a:ext>
            </a:extLst>
          </p:cNvPr>
          <p:cNvSpPr/>
          <p:nvPr/>
        </p:nvSpPr>
        <p:spPr bwMode="white">
          <a:xfrm>
            <a:off x="1850477" y="5984277"/>
            <a:ext cx="231220" cy="18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42D1BF-2E1E-F862-3ECF-0D55FECA2707}"/>
              </a:ext>
            </a:extLst>
          </p:cNvPr>
          <p:cNvSpPr/>
          <p:nvPr/>
        </p:nvSpPr>
        <p:spPr bwMode="white">
          <a:xfrm>
            <a:off x="9969847" y="5984277"/>
            <a:ext cx="213433" cy="18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CCB0042-A324-D61D-AE23-1A0819E36F4D}"/>
              </a:ext>
            </a:extLst>
          </p:cNvPr>
          <p:cNvSpPr/>
          <p:nvPr/>
        </p:nvSpPr>
        <p:spPr bwMode="white">
          <a:xfrm>
            <a:off x="7897763" y="6429295"/>
            <a:ext cx="213433" cy="18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4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2024-01-21T14:21:10Z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